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7"/>
  </p:notesMasterIdLst>
  <p:sldIdLst>
    <p:sldId id="305" r:id="rId2"/>
    <p:sldId id="291" r:id="rId3"/>
    <p:sldId id="292" r:id="rId4"/>
    <p:sldId id="290" r:id="rId5"/>
    <p:sldId id="262" r:id="rId6"/>
    <p:sldId id="277" r:id="rId7"/>
    <p:sldId id="260" r:id="rId8"/>
    <p:sldId id="297" r:id="rId9"/>
    <p:sldId id="333" r:id="rId10"/>
    <p:sldId id="336" r:id="rId11"/>
    <p:sldId id="326" r:id="rId12"/>
    <p:sldId id="308" r:id="rId13"/>
    <p:sldId id="321" r:id="rId14"/>
    <p:sldId id="330" r:id="rId15"/>
    <p:sldId id="332" r:id="rId16"/>
    <p:sldId id="337" r:id="rId17"/>
    <p:sldId id="278" r:id="rId18"/>
    <p:sldId id="272" r:id="rId19"/>
    <p:sldId id="282" r:id="rId20"/>
    <p:sldId id="303" r:id="rId21"/>
    <p:sldId id="311" r:id="rId22"/>
    <p:sldId id="304" r:id="rId23"/>
    <p:sldId id="324" r:id="rId24"/>
    <p:sldId id="335" r:id="rId25"/>
    <p:sldId id="331" r:id="rId26"/>
  </p:sldIdLst>
  <p:sldSz cx="9144000" cy="5143500" type="screen16x9"/>
  <p:notesSz cx="6858000" cy="9144000"/>
  <p:embeddedFontLst>
    <p:embeddedFont>
      <p:font typeface="Fira Sans" panose="020B0603050000020004" pitchFamily="34" charset="0"/>
      <p:regular r:id="rId28"/>
      <p:bold r:id="rId29"/>
      <p:italic r:id="rId30"/>
      <p:boldItalic r:id="rId31"/>
    </p:embeddedFont>
    <p:embeddedFont>
      <p:font typeface="Fira Sans Extra Condensed Medium" panose="020B0603050000020004" pitchFamily="34" charset="0"/>
      <p:regular r:id="rId32"/>
      <p:bold r:id="rId33"/>
      <p:italic r:id="rId34"/>
      <p:boldItalic r:id="rId35"/>
    </p:embeddedFont>
    <p:embeddedFont>
      <p:font typeface="Fira Sans Medium" panose="020B0603050000020004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56"/>
    <p:restoredTop sz="72789"/>
  </p:normalViewPr>
  <p:slideViewPr>
    <p:cSldViewPr snapToGrid="0">
      <p:cViewPr varScale="1">
        <p:scale>
          <a:sx n="122" d="100"/>
          <a:sy n="122" d="100"/>
        </p:scale>
        <p:origin x="1176" y="184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5T01:47:04.351"/>
    </inkml:context>
    <inkml:brush xml:id="br0">
      <inkml:brushProperty name="width" value="0.3" units="cm"/>
      <inkml:brushProperty name="height" value="0.6" units="cm"/>
      <inkml:brushProperty name="color" value="#D2E6F0"/>
      <inkml:brushProperty name="tip" value="rectangle"/>
      <inkml:brushProperty name="rasterOp" value="maskPen"/>
    </inkml:brush>
  </inkml:definitions>
  <inkml:trace contextRef="#ctx0" brushRef="#br0">587 1 16383,'-62'65'0,"2"-3"0,7-15 0,18-10 0,8-15 0,20-11 0,1-2 0,-6 5 0,-18 12 0,-2 3 0,-1 1 0,17-16 0,14-7 0,40-31 0,4 5 0,31-16 0,-18 15 0,-1 3 0,9 4 0,-25 7 0,3 1 0,-32 8 0,-32 47 0,-10 7 0,2-8 0,-4 3 0,-5 2 0,-3-1 0,1-7 0,2-1 0,2 3 0,3-4 0,-9 3 0,25-13 0,17-28 0,96-29 0,-39 11 0,5 0 0,21-4 0,2 1 0,-10 5 0,-4 4 0,29 6 0,-47 4 0,-9 1 0,-39 9 0,-8 32 0,-26 32 0,-5-11 0,-9 4 0,-8 1 0,-6 1 0,16-21 0,-3-1 0,-2 0 0,-5-1 0,-2-2 0,1-1 0,-11 13 0,1-3 0,2-4 0,4-4 0,-6 5 0,39-28 0,23-24 0,57-2 0,-10 0 0,26-2 0,-31 2 0,-26 2 0,-5 7 0,-7 25 0,-2-14 0,-21 60 0,-24 8 0,21-36 0,-3 3 0,-14 14 0,0-5 0,6-3 0,-4-2 0,35-49 0,7-6 0,48-4 0,2 0 0,45 7 0,-10 7 0,-10 14 0,-13 12 0,-26 13 0,-20-3 0,-19 13 0,-11-18 0,-9 19 0,-10-9 0,2 11 0,8-25 0,8-9 0,14-28 0,51-11 0,-9-1 0,45-3 0,-43 5 0,-11 6 0,-23 0 0,-5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5T01:51:19.421"/>
    </inkml:context>
    <inkml:brush xml:id="br0">
      <inkml:brushProperty name="width" value="0.5" units="cm"/>
      <inkml:brushProperty name="height" value="1" units="cm"/>
      <inkml:brushProperty name="color" value="#D2E6F0"/>
      <inkml:brushProperty name="tip" value="rectangle"/>
      <inkml:brushProperty name="rasterOp" value="maskPen"/>
    </inkml:brush>
  </inkml:definitions>
  <inkml:trace contextRef="#ctx0" brushRef="#br0">166 3129 16383,'24'91'0,"-4"-16"0,-10-32 0,-4-12 0,-3-16 0,2 19 0,-4-15 0,4 15 0,-3-4 0,-1-8 0,1 18 0,-2-17 0,0 28 0,0-26 0,-3 15 0,2-19 0,-9 29 0,9-22 0,-6 33 0,7-28 0,0 10 0,0-11 0,0-6 0,0-3 0,5 4 0,-4 0 0,7 3 0,-4-10 0,2 12 0,-3-9 0,0 8 0,0-6 0,-3 6 0,6-4 0,-3 0 0,1 3 0,-2 0 0,-2-4 0,4 13 0,-2-21 0,5 12 0,-3 1 0,0-14 0,-1 21 0,-3-10 0,0 4 0,2-6 0,-2 13 0,2-23 0,-2 43 0,0-43 0,0 18 0,8 3 0,-6-20 0,9 25 0,-4 12 0,-2-23 0,1 28 0,2 12 0,-6-28 0,5 50 0,-7-37 0,0 1 0,0 2 0,0 19 0,0-25 0,0 1 0,0 39 0,0-40 0,0 20 0,0-32 0,0 32 0,0-10 0,0 23 0,0-33 0,0-10 0,0 30 0,-5-22 0,4 22 0,-4-40 0,5 8 0,0 42 0,0-27 0,0 37 0,0-50 0,0-10 0,0 7 0,0-17 0,0 7 0,0 21 0,0-23 0,0 17 0,2-26 0,-1 0 0,3 10 0,-4-4 0,5 4 0,-4-7 0,2 8 0,-3 0 0,0-4 0,3 6 0,-2-15 0,2 52 0,-3-39 0,0 40 0,0-37 0,0 10 0,0 10 0,0 2 0,0 41 0,0-44 0,0 0 0,0 41 0,0-33 0,0-6 0,0-13 0,0 39 0,0-44 0,0 57 0,-4-41 0,0 0 0,1 0 0,-2 2 0,-2 18 0,-3 2 0,-2-11 0,1 1 0,1 14 0,0 3 0,-3 4 0,0-4 0,8-27 0,1-2 0,-4 11 0,1-2 0,5 30 0,-5-18 0,6-14 0,2-7 0,-1-21 0,-5 39 0,4-27 0,-4 3 0,5-8 0,0-9 0,0-3 0,-6 27 0,4 5 0,-5-3 0,7-19 0,0 13 0,0-26 0,0 48 0,0-51 0,0 50 0,0-52 0,6 52 0,-1-50 0,1 20 0,0-19 0,-5-1 0,6 11 0,-1-5 0,-1-1 0,4 4 0,-7-2 0,8 2 0,-5-1 0,4-7 0,40-91 0,-18 33 0,4-16 0,-2-2 0,-8 11 0,-4 9 0,-6-5 0,-3-6 0,1 6 0,-7 5 0,-6 22 0,-2-12 0,1-3 0,-1 1 0,2-17 0,0 13 0,0-31 0,0 6 0,0 11 0,7-26 0,0 23 0,4-8 0,2-5 0,-9 26 0,5-8 0,-8 12 0,2 1 0,-1 12 0,-2-21 0,2-3 0,-2 12 0,0-24 0,0 43 0,0-17 0,0-36 0,0 21 0,0-51 0,0 38 0,0 11 0,0-16 0,0 15 0,7-30 0,-6 8 0,6-8 0,-1 10 0,1 1 0,3 19 0,4-25 0,-3 13 0,0 0 0,3-23 0,-3 22 0,0 10 0,0 0 0,-1-12 0,5 4 0,-1 3 0,-5 11 0,5-21 0,3-6 0,6-26 0,-13 45 0,0-2 0,2-12 0,-2 6 0,-8 16 0,2-9 0,-1 3 0,-3 21 0,0-22 0,0 34 0,-4-4 0,-8-9 0,-5-6 0,2 3 0,-1-17 0,0 8 0,2-24 0,-5-1 0,9 25 0,-2-19 0,-5 10 0,5 2 0,-3-19 0,0 2 0,5 25 0,-2-19 0,1-4 0,-1-3 0,0 6 0,3-14 0,3 46 0,0-11 0,-3 1 0,-4-28 0,6 18 0,-6-33 0,11 33 0,-5-28 0,7 10 0,0 25 0,0-28 0,0 16 0,0-46 0,0 47 0,0 3 0,0-22 0,3 18 0,1 5 0,1 17 0,2-17 0,1-5 0,4-17 0,-3-11 0,-2 27 0,0 4 0,-5 10 0,5-9 0,0-4 0,-6-17 0,6-11 0,-7 7 0,0 1 0,0 23 0,0-1 0,0-35 0,0 34 0,0 0 0,0-34 0,0 33 0,-2 2 0,-2 1 0,-3 12 0,0-15 0,-5-8 0,8 33 0,-10-53 0,7 58 0,-3-26 0,-5 13 0,9 11 0,-19-46 0,19 43 0,-8-23 0,-3-9 0,14 9 0,-16-25 0,17 13 0,-4 5 0,-1-1 0,5-21 0,-2 14 0,0-5 0,3 0 0,2 3 0,2 16 0,1 0 0,-2-12 0,2 0 0,3 8 0,1 8 0,2 5 0,0-9 0,1 3 0,1 21 0,5-18 0,-8 34 0,43 59 0,-28-17 0,12 16 0,0 4 0,-4 8 0,10 18 0,-14-11 0,-4 1 0,-10 10 0,-6-19 0,0 5 0,0 5 0,0 5 0,-2 23 0,-2-1 0,1-28 0,-2-1 0,-2 30 0,-2-3 0,1-42 0,0 1 0,0 43 0,0 4 0,0-26 0,0-3 0,0 9 0,0 1 0,0 2 0,0-1 0,0-6 0,0 1 0,0 15 0,0 0 0,0-20 0,0-2 0,0 13 0,0-3 0,0-19 0,0-1 0,-3 3 0,-1 1 0,0 4 0,-1-3 0,1-11 0,0 0 0,-3 7 0,-1 3 0,3 13 0,0 1 0,-2-10 0,-2 0 0,0 15 0,0 2 0,4-6 0,1 0 0,0-4 0,1 3 0,-1-3 0,1 5 0,1-2 0,1 19 0,0 2 0,-2-13 0,-1 4 0,2-8 0,2-3 0,0 0 0,0 10 0,0 8 0,0-7 0,-1 2 0,2 0 0,3 4 0,2 9 0,1-5 0,-1-18 0,1-4 0,1-5 0,4 7 0,2-2 0,-1 14 0,-1-6 0,2 2 0,-6-22 0,0 3 0,1-4 0,-1-4 0,3 14 0,-3-13 0,0 1 0,12 33 0,-10-17 0,0 2 0,-2-20 0,1 1 0,0 27 0,-2 3 0,-2-20 0,0 1 0,1-7 0,0 5 0,1 0 0,-1 6 0,0 1 0,0-5 0,3 9 0,-1-3 0,0 3 0,1-1 0,3-5 0,0 1 0,-2 5 0,-1 4 0,1-10 0,-1 3 0,-1-4 0,-2 7 0,-1-5 0,0-10 0,-2-4 0,-3 32 0,0 1 0,0-1 0,0-9 0,0-11 0,-6-13 0,5 1 0,-7-26 0,5-28 0,-4-101 0,5 45 0,1-4 0,2-26 0,1 1 0,-1-16 0,6 49 0,-7 31 0,-4-5 0,-7-11 0,-1 4 0,-1 2 0,2 0 0,2-2 0,0-1 0,3-34 0,3-7 0,3 14 0,0-4 0,4-8 0,0-1 0,0 4 0,1-1 0,6-6 0,2-1 0,0-1 0,1 0 0,6-2 0,2-1 0,1-14 0,0 1 0,-1 13 0,0 1 0,0-13 0,-1 0 0,-3 12 0,-2 0 0,2-4 0,-1 2 0,-4 13 0,0 4 0,-1 10 0,-2 1 0,-2-37 0,2 34 0,1-4 0,-1-21 0,1-3 0,2 4 0,1-2 0,-4-11 0,-2 4 0,-4 27 0,0 2 0,0-19 0,0 1 0,-4 20 0,2-1 0,5-20 0,1-1 0,-7 14 0,0 0 0,3-14 0,-1-2 0,-2-1 0,-2-1 0,1-13 0,0-4 0,3 17 0,0-4 0,0 6 0,-2 1 0,0 0 0,2-1 0,0-5 0,0 6 0,-2 1 0,-2 1 0,-1 3 0,-1-4 0,-1-1 0,1-1 0,0-1 0,-1-1 0,-2-5 0,-1-2 0,1 1 0,-1-1 0,1 1 0,-1-1 0,1 0 0,0 1 0,-1-1 0,1-1 0,-1 1 0,1 4 0,1-6 0,0 2 0,-1 11 0,0-3 0,1 4 0,-1-15 0,1 3 0,0 0 0,-1-3 0,3 19 0,0-2 0,1 8 0,2 13 0,0 2 0,0-33 0,0-3 0,0 18 0,0 0 0,-4-11 0,0-1 0,3-1 0,0 5 0,-6-18 0,7 14 0,0 16 0,0-27 0,-4 29 0,0 0 0,2-31 0,-2 31 0,1 0 0,3-21 0,0 33 0,0-1 0,0-3 0,0 1 0,0-28 0,-2 18 0,1-17 0,-1 47 0,-4-40 0,3 42 0,-4-8 0,-9 82 0,-2 31 0,5-17 0,1 7 0,-5 16 0,-2 11 0,1-4 0,5-18 0,0-2 0,2 4 0,0 20 0,1 4 0,1-1 0,2-8 0,1-1 0,1 2 0,1 10 0,0 2 0,3 0 0,5-5 0,2 0 0,1-5 0,-1-15 0,0-2 0,2 0 0,6 8 0,2 1 0,1-3 0,-2-10 0,1-3 0,-1-1 0,8 33 0,1-2 0,2-5 0,-1-6 0,-11-30 0,-1-2 0,6 12 0,0-1 0,-6-13 0,-2 1 0,2 10 0,0 1 0,-1-5 0,-1 0 0,-2 11 0,-1 3 0,0 1 0,0 2 0,6 19 0,-1 6 0,-8-17 0,-3 2 0,3-5 0,7 1 0,-2 2 0,-7 11 0,-5 10 0,3-1 0,3-15 0,2-2 0,-1 3 0,-4-12 0,0 3 0,-1 1 0,0 3 0,1 14 0,-1 6 0,0-3 0,-1-12 0,-2 9 0,-3-2 0,-1-10 0,-3 10 0,0 0 0,0-9 0,0-16 0,0-5 0,-1 4 0,0 11 0,-2 7 0,1 2 0,-1-4 0,-3 11 0,0-3 0,1 1 0,4-19 0,1 1 0,0 0 0,-1 0 0,-2-2 0,-2 0 0,0 0 0,2-1 0,-2 21 0,3-1 0,-2 3 0,0-15 0,-1 3 0,0-1 0,1-3 0,0 7 0,1-4 0,0-1 0,1-5 0,-1-2 0,1-2 0,-6 30 0,2-9 0,7-43 0,1-1 0,-5 27 0,0-3 0,2-3 0,3-21 0,1 1 0,-5 20 0,-3 20 0,6-26 0,4-42 0,16-92 0,7-40 0,-11 44 0,1-5 0,3-12 0,2-15 0,0-5 0,-1 8 0,-1-2 0,-2 4 0,1-3 0,0 8 0,0-4 0,0-1 0,0 1 0,1-2 0,-1 0 0,0 1 0,-1 1 0,0 11 0,-2 3 0,1-1 0,-1 0 0,1-1 0,0-1 0,-1-1 0,-1 1 0,-2-3 0,-2-1 0,0 1 0,0 2 0,2-11 0,-1 2 0,-1-3 0,-2 4 0,0-5 0,-1 2 0,2 8 0,2-17 0,1 5 0,-3 18 0,-1-2 0,1 6 0,2 4 0,1 4 0,-4-7 0,0-1 0,-1-8 0,2 0 0,2 12 0,1 1 0,-3-6 0,0-4 0,3-17 0,-1-3 0,-2 0 0,-2-1 0,1 31 0,0-1 0,0 2 0,0-27 0,0 5 0,1 28 0,-2 1 0,-2-20 0,-2 0 0,5 16 0,-2-2 0,-10-24 0,0-2 0,10 18 0,0 1 0,-10-13 0,0-3 0,10-5 0,2 1 0,-4 15 0,0 4 0,4 12 0,0 4 0,0-32 0,0 43 0,-6-38 0,4 45 0,-5 3 0,4 83 0,-1 30 0,-5-12 0,-1 6 0,3 10 0,1 10 0,-1-1 0,-4-6 0,-2-1 0,1 3 0,2-11 0,0 2 0,0 1 0,0 0 0,0 5 0,0 1 0,-1 1 0,0 2 0,-1 9 0,-1 1 0,1 2 0,0 1 0,3-17 0,0 1 0,1 0 0,0 0 0,1-3 0,1 9 0,0-2 0,1 0 0,0 2 0,-1-7 0,0 2 0,0 0 0,1 1 0,0-3 0,2 9 0,0-2 0,1 1 0,-1 2 0,-1-7 0,0 3 0,0 1 0,-1-1 0,2-4 0,-1 7 0,1-3 0,1-1 0,-1-1 0,1-4 0,-1-1 0,1-1 0,0-1 0,2 0 0,0 0 0,0-2 0,0-2 0,0 7 0,0-3 0,0 5 0,2 1 0,0 6 0,1-1 0,-1-6 0,-1-4 0,-1-6 0,1 2 0,2 9 0,0 2 0,0-4 0,1 14 0,0-2 0,-3-21 0,-2 1 0,3-2 0,5 19 0,2-2 0,-5 10 0,1-2 0,3-17 0,1-6 0,0-9 0,-1-3 0,-3-4 0,-1-5 0,3 6 0,-5-30 0,12-84 0,4-39 0,-5 18 0,1-6 0,3-8 0,1-8 0,-1 5 0,-2-5 0,-2 1 0,-1 12 0,0-5 0,0 3 0,-2 12 0,0 1 0,-1-5 0,1-5 0,0-6 0,1-3 0,-2 4 0,-1 13 0,0 1 0,-1 1 0,1-3 0,1-13 0,1-2 0,0 0 0,-1 5 0,-2-6 0,0 6 0,0-4 0,0 12 0,0-3 0,1 1 0,-1 5 0,-1 1 0,0 5 0,0 3 0,0-20 0,-2 7 0,4-13 0,-10 69 0,-1 5 0,-20 89 0,4-20 0,-2 8 0,0 7 0,0 9 0,-1 0 0,3-5 0,0 1 0,0 0 0,-2 7 0,-1 0 0,2 2 0,3 4 0,1 3 0,0-3 0,0-9 0,-1-1 0,2 5 0,4-1 0,0 5 0,2 2 0,1-2 0,2-3 0,1 0 0,1-1 0,0-3 0,0 6 0,0-2 0,3 3 0,5 0 0,3 5 0,1-2 0,0-8 0,2 13 0,3-4 0,3-2 0,3 4 0,1-5 0,6 12 0,0-10 0,-8-30 0,1-7 0,17 14 0,-10-63 0,30-65 0,-17 22 0,1-9 0,0-11 0,1-10 0,-1-1 0,2-5 0,0-1 0,-1-4 0,-8 10 0,0-2 0,-1-1 0,0-1 0,1-1 0,0-1 0,-1 1 0,-2 3 0,2-10 0,-3 4 0,1-4 0,-4 9 0,1-4 0,0-1 0,-4 4 0,-1-7 0,-3 2 0,1-6 0,2 0 0,1-6 0,0-1 0,-3 4 0,-1-7 0,-2 3 0,-1-1 0,-3 19 0,-1-1 0,0 0 0,0 1 0,-2 3 0,0 1 0,-1 1 0,-2 1 0,-1-14 0,-3 2 0,1-3 0,3 7 0,0-2 0,1-1 0,-3 4 0,-3-8 0,-3 4 0,2 1 0,2 3 0,0 1 0,0 0 0,-3 0 0,0 0 0,0 0 0,0-2 0,0-1 0,0-3 0,0 9 0,0-3 0,0-2 0,0-1 0,-2-7 0,0-3 0,0 0 0,-1 2 0,-1 5 0,-1 2 0,0 0 0,-1 1 0,1 1 0,0 1 0,0 0 0,-2 0 0,-1-2 0,-2-1 0,0 0 0,1 0 0,1-1 0,0-2 0,1 2 0,-1 3 0,-2-11 0,0 3 0,0-3 0,3 4 0,-1-5 0,1 2 0,1 10 0,-4-15 0,2 0 0,4 11 0,2-11 0,0 0 0,-1 7 0,-2 5 0,-2 6 0,2-3 0,2 6 0,1-4 0,-1 1 0,1 5 0,-2 1 0,1 5 0,-1-1 0,1-13 0,0-1 0,1 5 0,2-3 0,0 3 0,-4-16 0,0 4 0,3 36 0,0 3 0,-2-6 0,-1 3 0,4-15 0,0 4 0,-2 43 0,-15 58 0,-4 28 0,7-7 0,0 6 0,-6 13 0,-3 10 0,-1 2 0,7-15 0,0 2 0,0-1 0,1-2 0,-2 9 0,1-3 0,-2 5 0,1 1 0,-1 5 0,-1 1 0,2-4 0,-3 10 0,2-4 0,0 5 0,3-7 0,1 4 0,-1 2 0,0 1 0,2-15 0,-1 1 0,1 1 0,0-1 0,1-1 0,1 11 0,1-3 0,1 1 0,1 5 0,1-6 0,1 5 0,1 1 0,1-1 0,1-2 0,1-10 0,1-2 0,0-2 0,1 1 0,0 1 0,0 1 0,1 0 0,0 0 0,0 0 0,1 1 0,0 6 0,1 2 0,0-1 0,0-2 0,0-7 0,1 18 0,1-6 0,0 0 0,0-15 0,0 2 0,2-1 0,-1-2 0,4 16 0,1-2 0,-1-3 0,-2-13 0,0-2 0,0 1 0,3 9 0,0 2 0,-2-4 0,-4-13 0,-1-2 0,0-1 0,2 1 0,1 0 0,-1 1 0,2 12 0,0 2 0,-1-1 0,-2-10 0,-1-1 0,2 1 0,4 11 0,1 1 0,-3-6 0,-6-6 0,0-1 0,1 7 0,2 6 0,-2-5 0,-2 3 0,0 2 0,2 1 0,2 7 0,-2-1 0,-1-9 0,-1-2 0,1-4 0,6 8 0,1 0 0,-4-7 0,-2 3 0,2-4 0,4 4 0,1-2 0,-3-8 0,0 4 0,0-2 0,4 27 0,-2-7 0,-3-31 0,0-2 0,3 16 0,0-4 0,1 24 0,-1-37 0,0 0 0,1 21 0,3-7 0,-4-26 0,4 11 0,-1-3 0,-5-25 0,1-4 0,3 0 0,-1 4 0,8 5 0,-9-7 0,1-110 0,-6 35 0,-3-29 0,2-5 0,4 0 0,-4 4 0,16 8 0,-9 16 0,12-34 0,-10 39 0,0-1 0,6-40 0,4 5 0,-1 10 0,-5 8 0,0 12 0,-7 21 0,-8 20 0,5 62 0,1 27 0,-3 3 0,1 20 0,1 3 0,-5-6 0,0-8 0,0-48 0,0-16 0,31-115 0,-17 42 0,5-20 0,1-2 0,-8 15 0,-4-25 0,1 35 0,-8-46 0,4 33 0,-5-35 0,0 41 0,0 1 0,0-32 0,1 23 0,-2 0 0,-5-8 0,5 6 0,-12-6 0,12 2 0,-6 15 0,0-3 0,5 6 0,2-1 0,-3-18 0,-2 1 0,-1-28 0,6 24 0,-2-3 0,-5 17 0,0 2 0,5-36 0,-4 34 0,-2 6 0,1 13 0,-8-54 0,4 46 0,3 0 0,4-22 0,4 25 0,0-31 0,-6 12 0,4 19 0,-4-8 0,1 0 0,3-13 0,-10-13 0,10-9 0,-5 9 0,7-7 0,0 8 0,-3 20 0,3-23 0,-3 23 0,3-11 0,-8-24 0,7 12 0,-6 0 0,3 29 0,1 0 0,-6-28 0,4 24 0,1 0 0,-8-25 0,4-12 0,2 55 0,-7-43 0,4 23 0,1 0 0,-4-13 0,7 45 0,-7-35 0,5 41 0,-5-40 0,8 40 0,-6-31 0,6 33 0,-7-31 0,8 33 0,-6-23 0,1-7 0,4 8 0,-4-17 0,1-4 0,5 4 0,-6-26 0,0-2 0,6 12 0,-2 2 0,0 1 0,4 0 0,0-4 0,0-3 0,0-8 0,2 18 0,2-11 0,-1 10 0,-1-28 0,2 26 0,0-3 0,-4 1 0,0 4 0,6-15 0,-5 19 0,-1-2 0,3 4 0,0 3 0,3-21 0,-5 24 0,-1 2 0,6-12 0,2-32 0,-6 31 0,5 12 0,-1 2 0,-4-5 0,5-1 0,0-2 0,-5-19 0,1 12 0,2 5 0,-2 13 0,-3-3 0,3 1 0,-3-19 0,0 9 0,5-11 0,-4-13 0,9 29 0,-6-21 0,1-2 0,7 9 0,-7 12 0,0-2 0,16-37 0,-13 33 0,20-31 0,-21 64 0,10-20 0,-13 32 0,4-7 0,7-5 0,-6 17 0,11-16 0,-5 9 0,-2 3 0,16 108 0,-16-34 0,-1 8 0,-4 12 0,-1 9 0,0 1 0,1-2 0,2-1 0,-3-3 0,-3 15 0,0-3 0,2-20 0,0 0 0,1-9 0,7 24 0,-7-32 0,0-6 0,3-7 0,-4-19 0,0-6 0,-6 15 0,3-8 0,2 24 0,-4-6 0,4 3 0,-5 47 0,0-41 0,0 0 0,0 34 0,0-2 0,0 3 0,0-35 0,0 0 0,0 39 0,0 5 0,0-22 0,0-2 0,0 5 0,0 0 0,0-9 0,0 0 0,1 3 0,-2 2 0,-7 26 0,-1-3 0,7-37 0,0 0 0,-7 11 0,-3 7 0,-1-6 0,0-5 0,-2-1 0,-6 29 0,-4 1 0,-4-15 0,-2-1 0,4 9 0,-1-2 0,-6-9 0,1-5 0,11-9 0,1 1 0,-11 14 0,-2 0 0,5-17 0,-1-1 0,-6 19 0,0-1 0,7-24 0,1-2 0,-2 3 0,0-4 0,-13 12 0,2-4 0,11-22 0,21-25 0,-19-6 0,7 15 0,-22 1 0,10 28 0,-6 11 0,-1 7 0,4 8 0,11-32 0,0 1 0,4 5 0,1 2 0,-4-4 0,1 0 0,-12 38 0,11-33 0,-9 20 0,13-23 0,-7 24 0,12-31 0,3 0 0,-9 0 0,1 20 0,1-5 0,5-7 0,-4 8 0,9-18 0,-5 11 0,0 2 0,1 1 0,-1-4 0,0-1 0,1 6 0,-13 22 0,3 11 0,7-36 0,-4-4 0,16-33 0,-5-1 0,-31-52 0,17-1 0,-22-25 0,20 2 0,9 5 0,-3-12 0,11 2 0,-3 13 0,10 10 0,-8 0 0,0-31 0,-2 24 0,3-13 0,0 32 0,7 18 0,-6-18 0,3 11 0,-3-12 0,-2-3 0,6 20 0,-10-15 0,-2 11 0,2 1 0,-9-8 0,10 11 0,-4-7 0,-3-1 0,5 7 0,-4-8 0,1 9 0,-7-12 0,8 11 0,-6-5 0,8 4 0,-8-18 0,4 9 0,-3-11 0,11 17 0,-9-13 0,9 15 0,-5-9 0,-2 8 0,6 5 0,-12-11 0,9 4 0,-1 6 0,4-15 0,2 11 0,1-9 0,2 1 0,3 6 0,4-13 0,0 12 0,2-5 0,17 88 0,-13-47 0,14 61 0,-19-66 0,-2-2 0,5 33 0,-4-19 0,4 18 0,-5-11 0,0-18 0,0 40 0,0-37 0,-5 37 0,4-37 0,-8 27 0,7-10 0,-4-2 0,-1 21 0,4-34 0,-3 25 0,0-5 0,4-14 0,-9 38 0,9-43 0,-4 18 0,6-6 0,0-14 0,0 24 0,0-18 0,0 5 0,2 5 0,-1-7 0,1 5 0,0-2 0,-2-2 0,5 5 0,-3-5 0,1 3 0,1-1 0,-2-2 0,1 4 0,1-4 0,-1 4 0,1-4 0,1 1 0,-3 2 0,2-3 0,-3 5 0,1-2 0,-2-4 0,0 10 0,0-8 0,0 5 0,0 13 0,0-18 0,0 25 0,0-27 0,0 17 0,0-17 0,0 17 0,0-7 0,0 10 0,0 0 0,0 10 0,0 3 0,0 10 0,0-1 0,0 11 0,0-8 0,0 18 0,0-18 0,0 8 0,0-10 0,0 0 0,0 10 0,-6-8 0,5 18 0,-5-8 0,6 10 0,-4-23 0,0-1 0,2 25 0,-5-35 0,1-2 0,5 1 0,-4-20 0,5 7 0,0-17 0,0 2 0,0 6 0,30-111 0,-19 70 0,9-47 0,-3-7 0,-13 29 0,8-29 0,-10 34 0,9-30 0,-4 20 0,1-6 0,-2 10 0,-6 22 0,4-10 0,-2-4 0,2 0 0,-6-2 0,-1 12 0,-9-9 0,3 2 0,-2-1 0,4-4 0,4 12 0,-2-14 0,1 9 0,1-2 0,0-7 0,3 12 0,0-10 0,-3 3 0,3 6 0,-4-14 0,-2 3 0,3 5 0,-2-8 0,3 17 0,0-8 0,-3-5 0,-2 8 0,1-11 0,-1 13 0,1-21 0,2 25 0,1-15 0,-2 7 0,4 9 0,-4-21 0,5 16 0,-5-3 0,5-6 0,-5 8 0,4-16 0,-2 18 0,3-20 0,-6-2 0,5-5 0,-5 5 0,6 18 0,0 1 0,0 1 0,0-10 0,0 4 0,0 7 0,0-9 0,0 7 0,0-6 0,0 0 0,0 2 0,0 2 0,0-4 0,0-10 0,2 15 0,-2-8 0,2 11 0,0-1 0,-1-12 0,4 3 0,-4-16 0,2 22 0,-1-9 0,-2 12 0,2 4 0,4-40 0,-4 30 0,3-31 0,-3 41 0,-1-22 0,6 10 0,-6 2 0,4-10 0,-3 24 0,-2-22 0,2 12 0,-2-1 0,2-6 0,-1 10 0,1-7 0,1-2 0,-2 8 0,6-13 0,-5 13 0,2-7 0,-1 6 0,1 0 0,3-10 0,-1 13 0,4-13 0,-2 14 0,6-8 0,6-9 0,-8 12 0,5-10 0,-10 16 0,2 1 0,5-10 0,-3 4 0,-1-4 0,2-2 0,-5 12 0,9-22 0,-13 22 0,6-13 0,-3 2 0,1 5 0,2-10 0,1-12 0,-6 19 0,4-13 0,-3 11 0,-1 14 0,5-30 0,-8 29 0,4-24 0,-3 17 0,-1-19 0,1 24 0,-2-12 0,0 6 0,-2 2 0,-3-12 0,-2 13 0,-4-10 0,4 5 0,-1-1 0,-2-6 0,6 13 0,-5-13 0,4 11 0,0-1 0,-4-14 0,1 4 0,-2-14 0,4 18 0,-5-21 0,10 33 0,-8-23 0,8 3 0,-7 1 0,7-4 0,-4 15 0,5 0 0,-2 5 0,2-16 0,-2 11 0,2 0 0,-2-4 0,-1 5 0,-2-5 0,-1 4 0,-10 5 0,-18 31 0,12-12 0,-10 25 0,12-21 0,4-3 0,-16-20 0,21 3 0,-2-16 0,13 5 0,0 7 0,3-9 0,-3 3 0,2 1 0,0-2 0,3-6 0,1 11 0,1-9 0,-1 10 0,-2 1 0,4-12 0,-3 11 0,0-8 0,-1 3 0,-4 4 0,2-9 0,-2 11 0,2-8 0,1 1 0,0 0 0,1 2 0,-2-4 0,1 9 0,1-8 0,-4-1 0,2 6 0,0-6 0,-1 6 0,1-3 0,-2-11 0,0 15 0,0-9 0,-36 28 0,24-11 0,-27 1 0,37-12 0,0-7 0,2 0 0,0 10 0,2-6 0,-2 5 0,2-5 0,-2-2 0,3 6 0,-2-2 0,5-4 0,-5 10 0,4-12 0,-3 8 0,1 2 0,1-11 0,-3-2 0,1 10 0,1-11 0,-3 17 0,5-11 0,-4-1 0,1 7 0,1-6 0,0 12 0,2-10 0,-2-5 0,1 14 0,-4-15 0,2 14 0,-2-6 0,0-8 0,3 14 0,-3-10 0,2 5 0,-2 0 0,0-4 0,0 3 0,-2 4 0,-38 19 0,26-9 0,-29 18 0,37-38 0,3 11 0,-2-13 0,5 10 0,2 2 0,-1-6 0,3 2 0,-3 1 0,3-1 0,-4 2 0,2-2 0,1 0 0,3-8 0,-2 14 0,1-19 0,-3 9 0,0 1 0,1-15 0,1 31 0,-1-20 0,2 11 0,-1-1 0,0-10 0,-4 15 0,5-19 0,-4-15 0,7 5 0,-7-17 0,4 21 0,-5 0 0,5 0 0,-4 0 0,4 0 0,-5 17 0,0-13 0,4 13 0,-2-17 0,2 15 0,-4-1 0,2 2 0,1 7 0,2-14 0,-1 12 0,-1-3 0,1-27 0,-4 29 0,2-19 0,-2 7 0,0 22 0,0-36 0,0 36 0,0-17 0,2 93 0,1-52 0,0 63 0,-1-66 0,1 7 0,-3 29 0,3-15 0,-3 13 0,-2-11 0,-1-12 0,0 13 0,-4-4 0,3-11 0,-36-44 0,29 23 0,-26-40 0,13 71 0,52-74 0,-32 40 0,45-59 0,-28 36 0,-8 15 0,5-13 0,0-20 0,1 11 0,-4-14 0,1 20 0,-4 9 0,1-10 0,-40 115 0,20-41 0,-7 12 0,2-2 0,11-12 0,6-15 0,-2-9 0,4 23 0,-3-21 0,-2 17 0,-1-13 0,-1 1 0,31-85 0,-16 48 0,24-62 0,-22 62 0,-6 8 0,28-25 0,-16 21 0,21-18 0,-6 19 0,-7-1 0,32-2 0,-19 8 0,21-2 0,-24 3 0,-7 2 0,12-2 0,-18 6 0,12-2 0,7 8 0,-10-3 0,24 6 0,0-1 0,-18-4 0,26 4 0,15-2 0,-3-1 0,-19-1 0,-2 0 0,6-1 0,36 9 0,-24-2 0,9 0 0,-31-5 0,-19 0 0,-19-7 0,23 2 0,2 1 0,13-3 0,-16 6 0,-10-6 0,2 26 0,1 3 0,18 30 0,-9 0 0,6 16 0,-22-9 0,-3 5 0,2-6 0,-2 2 0,-4 26 0,-4-1 0,-3-34 0,0-2 0,0 15 0,0 2 0,1-1 0,0 1 0,0 3 0,0 0 0,-1-9 0,0-2 0,-4-4 0,0-1 0,0-9 0,0 0 0,0 14 0,0 4 0,0 9 0,0-4 0,0 21 0,0-34 0,0 0 0,0 29 0,0-35 0,0 1 0,0 6 0,0-4 0,0 11 0,0-19 0,0-1 0,0 21 0,0 0 0,0 20 0,0-68 0,0 46 0,0-38 0,0 7 0,31-101 0,-15 4 0,1-8 0,13-19 0,1-8 0,-11 7 0,-2-5 0,1 3 0,-1 20 0,1 3 0,-1-4 0,2-24 0,-1-6 0,0 9 0,3 6 0,1 1 0,-3 4 0,2-4 0,-1 8 0,-3 12 0,0 2 0,2-4 0,2-6 0,-3 5 0,0-5 0,-2 5 0,0 5 0,-1 0 0,1-1 0,-2 0 0,-7 7 0,1-2 0,7-14 0,0-2 0,-6-1 0,-1 3 0,3 15 0,-1 0 0,-2-8 0,-2 4 0,7-12 0,-2 10 0,0-1 0,-3-29 0,1 38 0,1-2 0,-1-8 0,-2 2 0,2-23 0,1 28 0,0-1 0,-2-29 0,-1 27 0,3 1 0,0-1 0,0-15 0,1 6 0,1-2 0,1-11 0,-6 29 0,-1 4 0,-1 2 0,1-5 0,-5 28 0,-2 10 0,0-13 0,0 5 0,-2-12 0,2 0 0,0 12 0,0-17 0,0 7 0,0 5 0,5-22 0,-3 10 0,10-36 0,-7 28 0,9-33 0,3 22 0,-2-9 0,2 15 0,-11 27 0,-3 14 0,3-19 0,-2 13 0,6-21 0,-6 18 0,1-1 0,-3-6 0,3-1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23:37:28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 24575,'0'18'0,"0"9"0,0 13 0,0 19 0,0 2 0,0 20 0,0 2 0,0 7-1044,0 8 1044,0 2 0,0-46 0,0 0 0,0 46 0,0-22 211,0 0-211,0-17 0,0 1 0,0 2 0,0-22 0,0 4 786,0-17-786,0-1 47,0-5-47,0-3 0,0-2 0,0-7 0,0 2 0,0-6 0,0 3 0,0-4 0,0 1 0,0-1 0,0 1 0,0-1 0,0 0 0,0 0 0,0 0 0,0 0 0,0 0 0,0 1 0,0-1 0,0 0 0,0 0 0,0 1 0,0-1 0,0 0 0,0 4 0,0-3 0,0 7 0,0-3 0,0 3 0,0 0 0,0-3 0,0 2 0,3-2 0,-2 0 0,2-2 0,-3-2 0,3-1 0,-3 1 0,3-1 0,-3-8 0,0 1 0,0-8 0,0-1 0,0 2 0,0-2 0,0 4 0,-3-4 0,2 3 0,-5-3 0,5 3 0,-2-2 0,1 2 0,1-3 0,-2 0 0,3 3 0,0-3 0,0 0 0,0 3 0,0-7 0,0 3 0,-3-3 0,2 0 0,-5 0 0,5-1 0,-6 1 0,7 0 0,-7 3 0,7-2 0,-6 2 0,5 0 0,-6-3 0,3 4 0,-2-1 0,-2-3 0,2 3 0,-1 1 0,0-4 0,0 7 0,0-3 0,1 3 0,-1 1 0,1-1 0,-1 1 0,1-1 0,-1 1 0,4-1 0,-3 4 0,5-3 0,-5 6 0,6-6 0,-6 6 0,5-6 0,-1 3 0,-1-1 0,2-1 0,-5 1 0,3-2 0,0 0 0,0-1 0,0 1 0,-1-1 0,1-3 0,-3 0 0,2-1 0,-3-3 0,0 7 0,3-3 0,-1 3 0,4 1 0,-2 3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23:37:30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3 388 24575,'0'-6'0,"-3"-4"0,6-4 0,1 1 0,7-4 0,0 2 0,7-1 0,-5-7 0,6 3 0,1-4 0,-3 0 0,2 4 0,-4-3 0,-4 8 0,3 0 0,-6 1 0,2 7 0,-3-3 0,-1 3 0,-2 1 0,2-1 0,-6 1 0,6 2 0,-5-1 0,1 2 0,1-1 0,0 2 0,3 2 0,-3-3 0,0 0 0,0-4 0,-3 1 0,3 0 0,-3-1 0,0 1 0,0-1 0,0 1 0,0 2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23:37:45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24575,'0'3'0,"0"0"0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23:37:16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24575,'3'8'0,"0"-1"0,-3 14 0,0 6 0,0 20 0,0 13 0,0 22 0,0-17 0,0 15 0,0-27 0,0 6 0,0-11 0,0-7 0,0-13 0,0-12 0,0 1 0,0-10 0,0 6 0,0-6 0,0 2 0,0-3 0,0 0 0,0-3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23:37:17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0 24575,'0'2'0,"0"-1"0,0 11 0,0-1 0,0 7 0,0-2 0,0 6 0,-3-7 0,2 12 0,-9-6 0,5 7 0,-10-5 0,2 5 0,-3-3 0,3 7 0,-1-11 0,5 6 0,-5-12 0,6 3 0,-2-3 0,2-1 0,2-4 0,2 0 0,-2-3 0,5-1 0,-5 1 0,6-1 0,-6 0 0,5 1 0,-5-4 0,6 3 0,-6-3 0,5 1 0,-1-2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23:37:19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24575,'4'14'0,"-2"-3"0,17 12 0,-6-3 0,12 5 0,-5-5 0,1 8 0,-2-7 0,2 8 0,-5-5 0,4-7 0,-5 5 0,0-10 0,4 11 0,-6-8 0,5 5 0,-7-6 0,0-4 0,1 3 0,-1-6 0,-1 3 0,3-3 0,-2-1 0,3 2 0,-3-2 0,-1-2 0,0-1 0,-3-3 0,3 0 0,-4 0 0,0 0 0,1 0 0,-1 3 0,1-2 0,-1 1 0,0-2 0,-2 0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23:38:31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24575,'0'10'0,"0"0"0,0 0 0,0 0 0,0-4 0,0 1 0,0 2 0,0 1 0,0 1 0,0-2 0,0-2 0,0-1 0,0 0 0,0 1 0,0-1 0,0 1 0,0-1 0,0 1 0,0-1 0,0 0 0,0 4 0,0-2 0,0 5 0,0-6 0,3 3 0,-2 0 0,1-3 0,-2 6 0,0-5 0,0 5 0,0-2 0,0-1 0,0 4 0,0-4 0,0 5 0,0-1 0,0 0 0,0 0 0,0 0 0,0 1 0,0-1 0,4 6 0,-4-4 0,4 1 0,-4-4 0,0-2 0,0 0 0,2-1 0,-1 0 0,2-3 0,-3 3 0,0-4 0,0 1 0,0-1 0,0 1 0,0-1 0,0 0 0,0 1 0,0-1 0,0 0 0,0 0 0,0 0 0,0 0 0,0 0 0,0 0 0,0 0 0,3-3 0,-3 3 0,3-3 0,-3 1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endParaRPr lang="en-US" sz="1100" b="0" i="0" u="none" strike="noStrike" cap="none" dirty="0">
              <a:solidFill>
                <a:schemeClr val="bg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45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46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911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38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11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rtl="0" fontAlgn="b"/>
            <a:endParaRPr lang="en-US" dirty="0"/>
          </a:p>
          <a:p>
            <a:pPr rtl="0" fontAlgn="b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154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654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740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98856a3ece_1_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98856a3ece_1_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98856a3ece_1_4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98856a3ece_1_4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g98856a3ece_1_6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4" name="Google Shape;2684;g98856a3ece_1_6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Thank you so much. Bye : )</a:t>
            </a:r>
            <a:endParaRPr lang="en-US" sz="1100" u="none" strike="noStrike" dirty="0">
              <a:effectLst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endParaRPr lang="en-US" sz="1100" u="none" strike="noStrike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98856a3ece_1_3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98856a3ece_1_3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" sz="7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36704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58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98856a3ece_1_1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98856a3ece_1_1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9832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355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03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091098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98856a3ece_1_1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98856a3ece_1_1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142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56160e29b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956160e29b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1173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96c5e74a8e_0_10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96c5e74a8e_0_10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g98856a3ece_1_5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7" name="Google Shape;2357;g98856a3ece_1_5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6c5e74a8e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6c5e74a8e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1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438006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593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448950" y="410575"/>
            <a:ext cx="82380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448950" y="1467425"/>
            <a:ext cx="28455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customXml" Target="../ink/ink7.xml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4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19.png"/><Relationship Id="rId14" Type="http://schemas.openxmlformats.org/officeDocument/2006/relationships/customXml" Target="../ink/ink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file:////var/folders/3f/z8x0lh194fbddxwnmcc9ftrc0000gn/T/com.microsoft.Word/WebArchiveCopyPasteTempFiles/volta.jp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/trakstocks - Recent Partnership with Chevrolet.">
            <a:extLst>
              <a:ext uri="{FF2B5EF4-FFF2-40B4-BE49-F238E27FC236}">
                <a16:creationId xmlns:a16="http://schemas.microsoft.com/office/drawing/2014/main" id="{AFA4DD04-FCDC-2F49-9CDE-78A58A826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1"/>
            <a:ext cx="7699829" cy="513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675802-1F4C-BA44-B182-A49C3C8DE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2757" y="186632"/>
            <a:ext cx="7758735" cy="885371"/>
          </a:xfrm>
        </p:spPr>
        <p:txBody>
          <a:bodyPr/>
          <a:lstStyle/>
          <a:p>
            <a:pPr algn="r"/>
            <a:r>
              <a:rPr lang="en-US" sz="3200" dirty="0"/>
              <a:t>Charging Away from Climate Change</a:t>
            </a:r>
            <a:br>
              <a:rPr lang="en-US" sz="3200" dirty="0"/>
            </a:br>
            <a:endParaRPr lang="en-US" sz="32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0E8E6-5EF5-FF40-AD8C-1CAB5B215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3937" y="4458878"/>
            <a:ext cx="2845500" cy="1282637"/>
          </a:xfrm>
        </p:spPr>
        <p:txBody>
          <a:bodyPr/>
          <a:lstStyle/>
          <a:p>
            <a:r>
              <a:rPr lang="en-US" sz="1600" b="1" dirty="0">
                <a:solidFill>
                  <a:schemeClr val="dk1"/>
                </a:solidFill>
                <a:latin typeface="Fira Sans"/>
                <a:sym typeface="Fira Sans"/>
              </a:rPr>
              <a:t>Presented by</a:t>
            </a:r>
          </a:p>
          <a:p>
            <a:r>
              <a:rPr lang="en-US" sz="1600" b="1" dirty="0">
                <a:solidFill>
                  <a:schemeClr val="dk1"/>
                </a:solidFill>
                <a:latin typeface="Fira Sans"/>
                <a:sym typeface="Fira Sans"/>
              </a:rPr>
              <a:t>Sabrina Yang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09781D-5B9D-FA4F-BB15-06BCC1DF0660}"/>
                  </a:ext>
                </a:extLst>
              </p14:cNvPr>
              <p14:cNvContentPartPr/>
              <p14:nvPr/>
            </p14:nvContentPartPr>
            <p14:xfrm>
              <a:off x="7534003" y="903163"/>
              <a:ext cx="327240" cy="1053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09781D-5B9D-FA4F-BB15-06BCC1DF06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80003" y="795523"/>
                <a:ext cx="434880" cy="12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C62EBB2-D43F-114B-9353-ADBA16D2BAB3}"/>
                  </a:ext>
                </a:extLst>
              </p14:cNvPr>
              <p14:cNvContentPartPr/>
              <p14:nvPr/>
            </p14:nvContentPartPr>
            <p14:xfrm>
              <a:off x="6828544" y="1240843"/>
              <a:ext cx="1068120" cy="4126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C62EBB2-D43F-114B-9353-ADBA16D2BA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38544" y="1060843"/>
                <a:ext cx="1247760" cy="448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161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B986885-58A7-5E49-915F-4DB453701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7" y="1196164"/>
            <a:ext cx="4477656" cy="2951292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9B2A4DF-76A4-9446-87AB-345A5CE6B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6163"/>
            <a:ext cx="4724397" cy="2951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430B39-3690-1943-A18A-3E30A5E6F407}"/>
              </a:ext>
            </a:extLst>
          </p:cNvPr>
          <p:cNvSpPr txBox="1"/>
          <p:nvPr/>
        </p:nvSpPr>
        <p:spPr>
          <a:xfrm>
            <a:off x="1379764" y="883543"/>
            <a:ext cx="2431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  <a:cs typeface="Aharoni" panose="020F0502020204030204" pitchFamily="34" charset="0"/>
              </a:rPr>
              <a:t>EV Stations Density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5013D-CFF6-8145-AA81-7564D210EEE2}"/>
              </a:ext>
            </a:extLst>
          </p:cNvPr>
          <p:cNvSpPr txBox="1"/>
          <p:nvPr/>
        </p:nvSpPr>
        <p:spPr>
          <a:xfrm>
            <a:off x="5592535" y="842155"/>
            <a:ext cx="2431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  <a:cs typeface="Aharoni" panose="020F0502020204030204" pitchFamily="34" charset="0"/>
              </a:rPr>
              <a:t>Daily Traffic Volume Map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895055-BEB3-9849-8323-454953C5F6FA}"/>
              </a:ext>
            </a:extLst>
          </p:cNvPr>
          <p:cNvSpPr/>
          <p:nvPr/>
        </p:nvSpPr>
        <p:spPr>
          <a:xfrm>
            <a:off x="0" y="153078"/>
            <a:ext cx="39956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1800"/>
            </a:pPr>
            <a:r>
              <a:rPr lang="en-US" sz="3200" b="1" dirty="0">
                <a:latin typeface="Fira Sans"/>
                <a:sym typeface="Fira Sans"/>
              </a:rPr>
              <a:t>Analysis – Features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E235731B-872C-9945-9496-8BBD05494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44" y="1196164"/>
            <a:ext cx="4686853" cy="2951292"/>
          </a:xfrm>
          <a:prstGeom prst="rect">
            <a:avLst/>
          </a:prstGeom>
        </p:spPr>
      </p:pic>
      <p:sp>
        <p:nvSpPr>
          <p:cNvPr id="13" name="Google Shape;1598;p42">
            <a:extLst>
              <a:ext uri="{FF2B5EF4-FFF2-40B4-BE49-F238E27FC236}">
                <a16:creationId xmlns:a16="http://schemas.microsoft.com/office/drawing/2014/main" id="{3A629380-8B9E-6346-99AC-5C94969914BD}"/>
              </a:ext>
            </a:extLst>
          </p:cNvPr>
          <p:cNvSpPr txBox="1"/>
          <p:nvPr/>
        </p:nvSpPr>
        <p:spPr>
          <a:xfrm>
            <a:off x="391886" y="4208746"/>
            <a:ext cx="8956221" cy="79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  <a:latin typeface="Fira Sans"/>
                <a:sym typeface="Fira Sans"/>
              </a:rPr>
              <a:t>EV Charging Stations are building along with High Traffic Locations</a:t>
            </a:r>
            <a:endParaRPr sz="2000" b="1" dirty="0">
              <a:solidFill>
                <a:schemeClr val="accent4"/>
              </a:solidFill>
              <a:latin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221057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AA7F6D-B9C1-E445-9785-F6572220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86" y="791699"/>
            <a:ext cx="8938628" cy="3336942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3222D3AC-7461-444D-A2C4-5FCD0988C08F}"/>
              </a:ext>
            </a:extLst>
          </p:cNvPr>
          <p:cNvSpPr/>
          <p:nvPr/>
        </p:nvSpPr>
        <p:spPr>
          <a:xfrm>
            <a:off x="184508" y="1484682"/>
            <a:ext cx="9041314" cy="217718"/>
          </a:xfrm>
          <a:prstGeom prst="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652687-1D96-8F48-8EAB-D3CB71EFD44B}"/>
              </a:ext>
            </a:extLst>
          </p:cNvPr>
          <p:cNvSpPr/>
          <p:nvPr/>
        </p:nvSpPr>
        <p:spPr>
          <a:xfrm>
            <a:off x="184508" y="206924"/>
            <a:ext cx="36647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SzPts val="1800"/>
            </a:pPr>
            <a:r>
              <a:rPr lang="en-US" sz="3200" b="1" dirty="0">
                <a:latin typeface="Fira Sans"/>
                <a:sym typeface="Fira Sans"/>
              </a:rPr>
              <a:t>Analysis – Ranking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E749CB-2D59-D649-A04C-2735D3A2171F}"/>
              </a:ext>
            </a:extLst>
          </p:cNvPr>
          <p:cNvSpPr txBox="1"/>
          <p:nvPr/>
        </p:nvSpPr>
        <p:spPr>
          <a:xfrm>
            <a:off x="3931116" y="483922"/>
            <a:ext cx="2596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D7E8F4"/>
                </a:highlight>
              </a:rPr>
              <a:t>                     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155565-C6C3-1D45-B485-B9E425D90AD5}"/>
              </a:ext>
            </a:extLst>
          </p:cNvPr>
          <p:cNvSpPr/>
          <p:nvPr/>
        </p:nvSpPr>
        <p:spPr>
          <a:xfrm>
            <a:off x="5612263" y="440462"/>
            <a:ext cx="3531737" cy="58477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algn="ctr">
              <a:buSzPts val="1800"/>
            </a:pPr>
            <a:r>
              <a:rPr lang="en-US" sz="3200" b="1" dirty="0">
                <a:latin typeface="Fira Sans"/>
                <a:sym typeface="Fira Sans"/>
              </a:rPr>
              <a:t>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058314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AFD28A8-2FC3-B44D-92F7-D81901443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256" y="843725"/>
            <a:ext cx="5689601" cy="42997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64B31F-4B37-6646-B23E-54AC1A79BAB3}"/>
              </a:ext>
            </a:extLst>
          </p:cNvPr>
          <p:cNvSpPr/>
          <p:nvPr/>
        </p:nvSpPr>
        <p:spPr>
          <a:xfrm>
            <a:off x="231626" y="219170"/>
            <a:ext cx="56252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SzPts val="1800"/>
            </a:pPr>
            <a:r>
              <a:rPr lang="en-US" sz="3200" b="1" dirty="0">
                <a:latin typeface="Fira Sans"/>
                <a:sym typeface="Fira Sans"/>
              </a:rPr>
              <a:t>Analysis – EV Owners &amp; Sales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93A169-35A0-0D40-9E96-B19FFD8F5589}"/>
              </a:ext>
            </a:extLst>
          </p:cNvPr>
          <p:cNvSpPr txBox="1"/>
          <p:nvPr/>
        </p:nvSpPr>
        <p:spPr>
          <a:xfrm>
            <a:off x="5677590" y="1102658"/>
            <a:ext cx="134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Peak in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B581D5-1FCC-7D4A-8D5F-C8F4DB10DB2E}"/>
              </a:ext>
            </a:extLst>
          </p:cNvPr>
          <p:cNvSpPr txBox="1"/>
          <p:nvPr/>
        </p:nvSpPr>
        <p:spPr>
          <a:xfrm>
            <a:off x="6722601" y="3560045"/>
            <a:ext cx="1819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Drop in 2019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C6C0D7-EF0D-3C44-9E05-6C288D42E6B1}"/>
              </a:ext>
            </a:extLst>
          </p:cNvPr>
          <p:cNvGrpSpPr/>
          <p:nvPr/>
        </p:nvGrpSpPr>
        <p:grpSpPr>
          <a:xfrm>
            <a:off x="7272344" y="2824832"/>
            <a:ext cx="172800" cy="616680"/>
            <a:chOff x="6079715" y="2889219"/>
            <a:chExt cx="172800" cy="61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C1234FB-0BBB-5343-BA95-5581045C5FC1}"/>
                    </a:ext>
                  </a:extLst>
                </p14:cNvPr>
                <p14:cNvContentPartPr/>
                <p14:nvPr/>
              </p14:nvContentPartPr>
              <p14:xfrm>
                <a:off x="6079715" y="2889219"/>
                <a:ext cx="87120" cy="616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C1234FB-0BBB-5343-BA95-5581045C5F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71075" y="2880579"/>
                  <a:ext cx="10476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2F24241-B6FA-7F4B-AF87-5784927CDF74}"/>
                    </a:ext>
                  </a:extLst>
                </p14:cNvPr>
                <p14:cNvContentPartPr/>
                <p14:nvPr/>
              </p14:nvContentPartPr>
              <p14:xfrm>
                <a:off x="6162515" y="3365499"/>
                <a:ext cx="90000" cy="140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2F24241-B6FA-7F4B-AF87-5784927CDF7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3515" y="3356499"/>
                  <a:ext cx="107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3B80824-7E76-6C49-9CAB-AE969B01E3CF}"/>
                  </a:ext>
                </a:extLst>
              </p14:cNvPr>
              <p14:cNvContentPartPr/>
              <p14:nvPr/>
            </p14:nvContentPartPr>
            <p14:xfrm>
              <a:off x="-839485" y="305859"/>
              <a:ext cx="360" cy="2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3B80824-7E76-6C49-9CAB-AE969B01E3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848125" y="297219"/>
                <a:ext cx="1800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64341F03-D557-8F40-BAFB-0087CE2AB1CE}"/>
              </a:ext>
            </a:extLst>
          </p:cNvPr>
          <p:cNvGrpSpPr/>
          <p:nvPr/>
        </p:nvGrpSpPr>
        <p:grpSpPr>
          <a:xfrm>
            <a:off x="6238835" y="1438779"/>
            <a:ext cx="246960" cy="513720"/>
            <a:chOff x="6238835" y="1438779"/>
            <a:chExt cx="24696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699AE41-B5B5-F740-8440-9E3EB49A89E3}"/>
                    </a:ext>
                  </a:extLst>
                </p14:cNvPr>
                <p14:cNvContentPartPr/>
                <p14:nvPr/>
              </p14:nvContentPartPr>
              <p14:xfrm>
                <a:off x="6302915" y="1469379"/>
                <a:ext cx="2520" cy="257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699AE41-B5B5-F740-8440-9E3EB49A89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94275" y="1460739"/>
                  <a:ext cx="201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2EBE5E0-C76A-DB41-A776-A9216E7A971F}"/>
                    </a:ext>
                  </a:extLst>
                </p14:cNvPr>
                <p14:cNvContentPartPr/>
                <p14:nvPr/>
              </p14:nvContentPartPr>
              <p14:xfrm>
                <a:off x="6238835" y="1438779"/>
                <a:ext cx="66600" cy="168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2EBE5E0-C76A-DB41-A776-A9216E7A971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30195" y="1429779"/>
                  <a:ext cx="84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6B70450-B769-C94B-B321-251739A56C64}"/>
                    </a:ext>
                  </a:extLst>
                </p14:cNvPr>
                <p14:cNvContentPartPr/>
                <p14:nvPr/>
              </p14:nvContentPartPr>
              <p14:xfrm>
                <a:off x="6323075" y="1451019"/>
                <a:ext cx="162720" cy="150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6B70450-B769-C94B-B321-251739A56C6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4075" y="1442019"/>
                  <a:ext cx="180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44744EB-E238-1E40-87B4-2E5F785D64EE}"/>
                    </a:ext>
                  </a:extLst>
                </p14:cNvPr>
                <p14:cNvContentPartPr/>
                <p14:nvPr/>
              </p14:nvContentPartPr>
              <p14:xfrm>
                <a:off x="6310475" y="1723179"/>
                <a:ext cx="9720" cy="229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44744EB-E238-1E40-87B4-2E5F785D64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01475" y="1714179"/>
                  <a:ext cx="27360" cy="246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33503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01;p33">
            <a:extLst>
              <a:ext uri="{FF2B5EF4-FFF2-40B4-BE49-F238E27FC236}">
                <a16:creationId xmlns:a16="http://schemas.microsoft.com/office/drawing/2014/main" id="{93A4728A-0E5D-874E-B0A0-CB19FACB7273}"/>
              </a:ext>
            </a:extLst>
          </p:cNvPr>
          <p:cNvSpPr txBox="1">
            <a:spLocks/>
          </p:cNvSpPr>
          <p:nvPr/>
        </p:nvSpPr>
        <p:spPr>
          <a:xfrm>
            <a:off x="457200" y="154419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800"/>
            </a:pPr>
            <a:r>
              <a:rPr lang="en-US" sz="3200" b="1" dirty="0">
                <a:latin typeface="Fira Sans"/>
                <a:sym typeface="Fira Sans"/>
              </a:rPr>
              <a:t>Projection </a:t>
            </a:r>
          </a:p>
          <a:p>
            <a:pPr algn="ctr">
              <a:buSzPts val="1800"/>
            </a:pPr>
            <a:r>
              <a:rPr lang="en-US" sz="2000" b="1" dirty="0">
                <a:latin typeface="Fira Sans"/>
                <a:sym typeface="Fira Sans"/>
              </a:rPr>
              <a:t>Forecast EV sales based on Tax Rebate (demands) in NYS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48C07-D904-8341-8107-0FBCB0768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2" y="1455689"/>
            <a:ext cx="7619999" cy="37102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726EBC-ABAD-3742-8375-4698F1BDF585}"/>
              </a:ext>
            </a:extLst>
          </p:cNvPr>
          <p:cNvSpPr txBox="1"/>
          <p:nvPr/>
        </p:nvSpPr>
        <p:spPr>
          <a:xfrm>
            <a:off x="5728137" y="3447392"/>
            <a:ext cx="2354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Fira Sans"/>
              </a:rPr>
              <a:t>CARS</a:t>
            </a:r>
          </a:p>
          <a:p>
            <a:r>
              <a:rPr lang="en-US" sz="2000" dirty="0">
                <a:solidFill>
                  <a:srgbClr val="00B050"/>
                </a:solidFill>
                <a:latin typeface="Fira Sans"/>
              </a:rPr>
              <a:t>(conservative way)</a:t>
            </a:r>
          </a:p>
        </p:txBody>
      </p:sp>
    </p:spTree>
    <p:extLst>
      <p:ext uri="{BB962C8B-B14F-4D97-AF65-F5344CB8AC3E}">
        <p14:creationId xmlns:p14="http://schemas.microsoft.com/office/powerpoint/2010/main" val="2592975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01;p33">
            <a:extLst>
              <a:ext uri="{FF2B5EF4-FFF2-40B4-BE49-F238E27FC236}">
                <a16:creationId xmlns:a16="http://schemas.microsoft.com/office/drawing/2014/main" id="{93A4728A-0E5D-874E-B0A0-CB19FACB7273}"/>
              </a:ext>
            </a:extLst>
          </p:cNvPr>
          <p:cNvSpPr txBox="1">
            <a:spLocks/>
          </p:cNvSpPr>
          <p:nvPr/>
        </p:nvSpPr>
        <p:spPr>
          <a:xfrm>
            <a:off x="85530" y="154418"/>
            <a:ext cx="9058470" cy="14203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800"/>
            </a:pPr>
            <a:r>
              <a:rPr lang="en-US" sz="3200" b="1" dirty="0">
                <a:latin typeface="Fira Sans"/>
                <a:sym typeface="Fira Sans"/>
              </a:rPr>
              <a:t>Projection</a:t>
            </a:r>
          </a:p>
          <a:p>
            <a:pPr algn="ctr">
              <a:buSzPts val="1800"/>
            </a:pPr>
            <a:r>
              <a:rPr lang="en-US" sz="2000" dirty="0">
                <a:latin typeface="Fira Sans"/>
                <a:sym typeface="Fira Sans"/>
              </a:rPr>
              <a:t>Forecast demand for charging stations </a:t>
            </a:r>
          </a:p>
          <a:p>
            <a:pPr algn="ctr">
              <a:buSzPts val="1800"/>
            </a:pPr>
            <a:r>
              <a:rPr lang="en-US" sz="2000" dirty="0">
                <a:latin typeface="Fira Sans"/>
                <a:sym typeface="Fira Sans"/>
              </a:rPr>
              <a:t>based on forecasted EV sales in Top counties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98D57F-0266-EE4A-B79B-9118BEA6F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8351"/>
            <a:ext cx="9144000" cy="2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15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DB1CDFE-DD72-B045-879C-46E50F3D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5" y="718265"/>
            <a:ext cx="7754850" cy="4315599"/>
          </a:xfrm>
          <a:prstGeom prst="rect">
            <a:avLst/>
          </a:prstGeom>
        </p:spPr>
      </p:pic>
      <p:sp>
        <p:nvSpPr>
          <p:cNvPr id="6" name="Google Shape;310;p30">
            <a:extLst>
              <a:ext uri="{FF2B5EF4-FFF2-40B4-BE49-F238E27FC236}">
                <a16:creationId xmlns:a16="http://schemas.microsoft.com/office/drawing/2014/main" id="{1CBDEC05-2819-A048-8FE7-BAE2FA06C72F}"/>
              </a:ext>
            </a:extLst>
          </p:cNvPr>
          <p:cNvSpPr txBox="1">
            <a:spLocks/>
          </p:cNvSpPr>
          <p:nvPr/>
        </p:nvSpPr>
        <p:spPr>
          <a:xfrm>
            <a:off x="227988" y="109636"/>
            <a:ext cx="8744561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latin typeface="Fira Sans"/>
              </a:rPr>
              <a:t>How good is the ranking system? Fact Check</a:t>
            </a:r>
            <a:br>
              <a:rPr lang="en-US" dirty="0">
                <a:solidFill>
                  <a:schemeClr val="dk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848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map&#10;&#10;Description automatically generated">
            <a:extLst>
              <a:ext uri="{FF2B5EF4-FFF2-40B4-BE49-F238E27FC236}">
                <a16:creationId xmlns:a16="http://schemas.microsoft.com/office/drawing/2014/main" id="{A0009326-9472-0E45-BC7C-6D2B42ECB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797" y="643444"/>
            <a:ext cx="7264400" cy="4508500"/>
          </a:xfrm>
          <a:prstGeom prst="rect">
            <a:avLst/>
          </a:prstGeom>
        </p:spPr>
      </p:pic>
      <p:sp>
        <p:nvSpPr>
          <p:cNvPr id="6" name="Google Shape;310;p30">
            <a:extLst>
              <a:ext uri="{FF2B5EF4-FFF2-40B4-BE49-F238E27FC236}">
                <a16:creationId xmlns:a16="http://schemas.microsoft.com/office/drawing/2014/main" id="{13A23852-C984-7C40-B33F-15100432D711}"/>
              </a:ext>
            </a:extLst>
          </p:cNvPr>
          <p:cNvSpPr txBox="1">
            <a:spLocks/>
          </p:cNvSpPr>
          <p:nvPr/>
        </p:nvSpPr>
        <p:spPr>
          <a:xfrm>
            <a:off x="94914" y="123085"/>
            <a:ext cx="8954171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latin typeface="Fira Sans"/>
              </a:rPr>
              <a:t>How good is the ranking system? Fact Check</a:t>
            </a:r>
            <a:br>
              <a:rPr lang="en-US" dirty="0">
                <a:solidFill>
                  <a:schemeClr val="dk1"/>
                </a:solidFill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E6BF1-5D60-554F-8FCB-FB3185AD24B6}"/>
              </a:ext>
            </a:extLst>
          </p:cNvPr>
          <p:cNvSpPr txBox="1"/>
          <p:nvPr/>
        </p:nvSpPr>
        <p:spPr>
          <a:xfrm>
            <a:off x="5890533" y="3852187"/>
            <a:ext cx="1494064" cy="31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Suffolk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6468F-74B8-AE40-99EE-3A7D99BCECEE}"/>
              </a:ext>
            </a:extLst>
          </p:cNvPr>
          <p:cNvSpPr txBox="1"/>
          <p:nvPr/>
        </p:nvSpPr>
        <p:spPr>
          <a:xfrm>
            <a:off x="4869997" y="4620461"/>
            <a:ext cx="1020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Nassau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905D-B2F4-BE47-8A60-F8A70BB7FC03}"/>
              </a:ext>
            </a:extLst>
          </p:cNvPr>
          <p:cNvSpPr txBox="1"/>
          <p:nvPr/>
        </p:nvSpPr>
        <p:spPr>
          <a:xfrm>
            <a:off x="2718708" y="4461258"/>
            <a:ext cx="1167493" cy="31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Richmond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8976A-2BB7-D14A-A311-7B73733C4979}"/>
              </a:ext>
            </a:extLst>
          </p:cNvPr>
          <p:cNvSpPr txBox="1"/>
          <p:nvPr/>
        </p:nvSpPr>
        <p:spPr>
          <a:xfrm>
            <a:off x="4008664" y="3412951"/>
            <a:ext cx="1371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Westchester</a:t>
            </a:r>
          </a:p>
        </p:txBody>
      </p:sp>
    </p:spTree>
    <p:extLst>
      <p:ext uri="{BB962C8B-B14F-4D97-AF65-F5344CB8AC3E}">
        <p14:creationId xmlns:p14="http://schemas.microsoft.com/office/powerpoint/2010/main" val="4262648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4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Key Takeaways</a:t>
            </a:r>
            <a:br>
              <a:rPr lang="en-US" dirty="0"/>
            </a:br>
            <a:endParaRPr dirty="0"/>
          </a:p>
        </p:txBody>
      </p:sp>
      <p:sp>
        <p:nvSpPr>
          <p:cNvPr id="2415" name="Google Shape;2415;p49"/>
          <p:cNvSpPr/>
          <p:nvPr/>
        </p:nvSpPr>
        <p:spPr>
          <a:xfrm>
            <a:off x="88133" y="5441990"/>
            <a:ext cx="26564" cy="77061"/>
          </a:xfrm>
          <a:custGeom>
            <a:avLst/>
            <a:gdLst/>
            <a:ahLst/>
            <a:cxnLst/>
            <a:rect l="l" t="t" r="r" b="b"/>
            <a:pathLst>
              <a:path w="1908" h="5535" extrusionOk="0">
                <a:moveTo>
                  <a:pt x="954" y="0"/>
                </a:moveTo>
                <a:lnTo>
                  <a:pt x="770" y="31"/>
                </a:lnTo>
                <a:lnTo>
                  <a:pt x="585" y="92"/>
                </a:lnTo>
                <a:lnTo>
                  <a:pt x="431" y="185"/>
                </a:lnTo>
                <a:lnTo>
                  <a:pt x="278" y="277"/>
                </a:lnTo>
                <a:lnTo>
                  <a:pt x="155" y="431"/>
                </a:lnTo>
                <a:lnTo>
                  <a:pt x="62" y="584"/>
                </a:lnTo>
                <a:lnTo>
                  <a:pt x="32" y="769"/>
                </a:lnTo>
                <a:lnTo>
                  <a:pt x="1" y="953"/>
                </a:lnTo>
                <a:lnTo>
                  <a:pt x="1" y="4582"/>
                </a:lnTo>
                <a:lnTo>
                  <a:pt x="32" y="4766"/>
                </a:lnTo>
                <a:lnTo>
                  <a:pt x="62" y="4951"/>
                </a:lnTo>
                <a:lnTo>
                  <a:pt x="155" y="5104"/>
                </a:lnTo>
                <a:lnTo>
                  <a:pt x="278" y="5258"/>
                </a:lnTo>
                <a:lnTo>
                  <a:pt x="431" y="5381"/>
                </a:lnTo>
                <a:lnTo>
                  <a:pt x="585" y="5473"/>
                </a:lnTo>
                <a:lnTo>
                  <a:pt x="770" y="5504"/>
                </a:lnTo>
                <a:lnTo>
                  <a:pt x="954" y="5535"/>
                </a:lnTo>
                <a:lnTo>
                  <a:pt x="1139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31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7" y="4766"/>
                </a:lnTo>
                <a:lnTo>
                  <a:pt x="1907" y="4582"/>
                </a:lnTo>
                <a:lnTo>
                  <a:pt x="1907" y="953"/>
                </a:lnTo>
                <a:lnTo>
                  <a:pt x="1877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31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9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49"/>
          <p:cNvSpPr/>
          <p:nvPr/>
        </p:nvSpPr>
        <p:spPr>
          <a:xfrm>
            <a:off x="18785" y="5441990"/>
            <a:ext cx="26133" cy="77061"/>
          </a:xfrm>
          <a:custGeom>
            <a:avLst/>
            <a:gdLst/>
            <a:ahLst/>
            <a:cxnLst/>
            <a:rect l="l" t="t" r="r" b="b"/>
            <a:pathLst>
              <a:path w="1877" h="5535" extrusionOk="0">
                <a:moveTo>
                  <a:pt x="954" y="0"/>
                </a:moveTo>
                <a:lnTo>
                  <a:pt x="739" y="31"/>
                </a:lnTo>
                <a:lnTo>
                  <a:pt x="554" y="92"/>
                </a:lnTo>
                <a:lnTo>
                  <a:pt x="400" y="185"/>
                </a:lnTo>
                <a:lnTo>
                  <a:pt x="277" y="277"/>
                </a:lnTo>
                <a:lnTo>
                  <a:pt x="154" y="431"/>
                </a:lnTo>
                <a:lnTo>
                  <a:pt x="62" y="584"/>
                </a:lnTo>
                <a:lnTo>
                  <a:pt x="1" y="769"/>
                </a:lnTo>
                <a:lnTo>
                  <a:pt x="1" y="953"/>
                </a:lnTo>
                <a:lnTo>
                  <a:pt x="1" y="4582"/>
                </a:lnTo>
                <a:lnTo>
                  <a:pt x="1" y="4766"/>
                </a:lnTo>
                <a:lnTo>
                  <a:pt x="62" y="4951"/>
                </a:lnTo>
                <a:lnTo>
                  <a:pt x="154" y="5104"/>
                </a:lnTo>
                <a:lnTo>
                  <a:pt x="277" y="5258"/>
                </a:lnTo>
                <a:lnTo>
                  <a:pt x="400" y="5381"/>
                </a:lnTo>
                <a:lnTo>
                  <a:pt x="554" y="5473"/>
                </a:lnTo>
                <a:lnTo>
                  <a:pt x="739" y="5504"/>
                </a:lnTo>
                <a:lnTo>
                  <a:pt x="954" y="5535"/>
                </a:lnTo>
                <a:lnTo>
                  <a:pt x="1138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00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6" y="4766"/>
                </a:lnTo>
                <a:lnTo>
                  <a:pt x="1876" y="4582"/>
                </a:lnTo>
                <a:lnTo>
                  <a:pt x="1876" y="953"/>
                </a:lnTo>
                <a:lnTo>
                  <a:pt x="1876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00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8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7" name="Google Shape;2417;p49"/>
          <p:cNvGrpSpPr/>
          <p:nvPr/>
        </p:nvGrpSpPr>
        <p:grpSpPr>
          <a:xfrm>
            <a:off x="942974" y="1108942"/>
            <a:ext cx="7258051" cy="3731079"/>
            <a:chOff x="1530952" y="1478925"/>
            <a:chExt cx="6072864" cy="2836840"/>
          </a:xfrm>
        </p:grpSpPr>
        <p:sp>
          <p:nvSpPr>
            <p:cNvPr id="2418" name="Google Shape;2418;p49"/>
            <p:cNvSpPr/>
            <p:nvPr/>
          </p:nvSpPr>
          <p:spPr>
            <a:xfrm>
              <a:off x="1530952" y="1478925"/>
              <a:ext cx="2982725" cy="1347192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9"/>
            <p:cNvSpPr/>
            <p:nvPr/>
          </p:nvSpPr>
          <p:spPr>
            <a:xfrm>
              <a:off x="1530952" y="2968574"/>
              <a:ext cx="2982725" cy="1347192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9"/>
            <p:cNvSpPr/>
            <p:nvPr/>
          </p:nvSpPr>
          <p:spPr>
            <a:xfrm>
              <a:off x="4621091" y="1478925"/>
              <a:ext cx="2982725" cy="1347192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9"/>
            <p:cNvSpPr/>
            <p:nvPr/>
          </p:nvSpPr>
          <p:spPr>
            <a:xfrm>
              <a:off x="4621091" y="2968574"/>
              <a:ext cx="2982725" cy="1347192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2" name="Google Shape;2422;p49"/>
          <p:cNvSpPr txBox="1"/>
          <p:nvPr/>
        </p:nvSpPr>
        <p:spPr>
          <a:xfrm>
            <a:off x="1057547" y="4034558"/>
            <a:ext cx="3160418" cy="79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Queens            Kings</a:t>
            </a:r>
          </a:p>
          <a:p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Manhattan      Bronx</a:t>
            </a:r>
          </a:p>
        </p:txBody>
      </p:sp>
      <p:sp>
        <p:nvSpPr>
          <p:cNvPr id="2423" name="Google Shape;2423;p49"/>
          <p:cNvSpPr txBox="1"/>
          <p:nvPr/>
        </p:nvSpPr>
        <p:spPr>
          <a:xfrm>
            <a:off x="1105826" y="1751205"/>
            <a:ext cx="2160300" cy="103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Suffolk       Westchester</a:t>
            </a:r>
          </a:p>
          <a:p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Nassau      Richmond</a:t>
            </a:r>
          </a:p>
        </p:txBody>
      </p:sp>
      <p:sp>
        <p:nvSpPr>
          <p:cNvPr id="2424" name="Google Shape;2424;p49"/>
          <p:cNvSpPr txBox="1"/>
          <p:nvPr/>
        </p:nvSpPr>
        <p:spPr>
          <a:xfrm>
            <a:off x="1057547" y="3448513"/>
            <a:ext cx="3546669" cy="8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Fira Sans"/>
              </a:rPr>
              <a:t>Inside NYC   </a:t>
            </a:r>
          </a:p>
          <a:p>
            <a:pPr lvl="0"/>
            <a:r>
              <a:rPr lang="en-US" sz="1600" b="1" dirty="0">
                <a:solidFill>
                  <a:srgbClr val="FFFFFF"/>
                </a:solidFill>
                <a:latin typeface="Fira Sans"/>
              </a:rPr>
              <a:t>Best additional Site Selections </a:t>
            </a:r>
          </a:p>
          <a:p>
            <a:pPr lvl="0"/>
            <a:endParaRPr sz="1600" b="1" dirty="0">
              <a:solidFill>
                <a:srgbClr val="FFFFFF"/>
              </a:solidFill>
              <a:latin typeface="Fira Sans"/>
              <a:sym typeface="Fira Sans"/>
            </a:endParaRPr>
          </a:p>
        </p:txBody>
      </p:sp>
      <p:sp>
        <p:nvSpPr>
          <p:cNvPr id="2425" name="Google Shape;2425;p49"/>
          <p:cNvSpPr txBox="1"/>
          <p:nvPr/>
        </p:nvSpPr>
        <p:spPr>
          <a:xfrm>
            <a:off x="1089519" y="1452258"/>
            <a:ext cx="2855865" cy="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b="1" dirty="0">
                <a:solidFill>
                  <a:srgbClr val="FFFFFF"/>
                </a:solidFill>
                <a:latin typeface="Fira Sans"/>
              </a:rPr>
              <a:t>Volta already has 4 stations </a:t>
            </a:r>
            <a:endParaRPr sz="1600" b="1" dirty="0">
              <a:solidFill>
                <a:srgbClr val="FFFFFF"/>
              </a:solidFill>
              <a:latin typeface="Fira Sans"/>
              <a:sym typeface="Fira Sans"/>
            </a:endParaRPr>
          </a:p>
        </p:txBody>
      </p:sp>
      <p:sp>
        <p:nvSpPr>
          <p:cNvPr id="2426" name="Google Shape;2426;p49"/>
          <p:cNvSpPr txBox="1"/>
          <p:nvPr/>
        </p:nvSpPr>
        <p:spPr>
          <a:xfrm>
            <a:off x="5706221" y="1923271"/>
            <a:ext cx="274565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Erie           Orange</a:t>
            </a:r>
          </a:p>
          <a:p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Monroe    </a:t>
            </a:r>
          </a:p>
          <a:p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Albany</a:t>
            </a:r>
            <a:endParaRPr sz="120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427" name="Google Shape;2427;p49"/>
          <p:cNvSpPr txBox="1"/>
          <p:nvPr/>
        </p:nvSpPr>
        <p:spPr>
          <a:xfrm>
            <a:off x="5061366" y="1402975"/>
            <a:ext cx="2902804" cy="38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sz="1600" b="1" dirty="0">
                <a:solidFill>
                  <a:srgbClr val="FFFFFF"/>
                </a:solidFill>
                <a:latin typeface="Fira Sans"/>
              </a:rPr>
              <a:t>Outside NYC   </a:t>
            </a:r>
          </a:p>
          <a:p>
            <a:pPr lvl="0" algn="r"/>
            <a:r>
              <a:rPr lang="en-US" sz="1600" b="1" dirty="0">
                <a:solidFill>
                  <a:srgbClr val="FFFFFF"/>
                </a:solidFill>
                <a:latin typeface="Fira Sans"/>
              </a:rPr>
              <a:t>Best additional Site Selections </a:t>
            </a:r>
          </a:p>
        </p:txBody>
      </p:sp>
      <p:sp>
        <p:nvSpPr>
          <p:cNvPr id="2428" name="Google Shape;2428;p49"/>
          <p:cNvSpPr txBox="1"/>
          <p:nvPr/>
        </p:nvSpPr>
        <p:spPr>
          <a:xfrm>
            <a:off x="5521240" y="3954093"/>
            <a:ext cx="2565213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</a:rPr>
              <a:t>Forecast shows EV sales increase,  EV stations need is a trend</a:t>
            </a:r>
          </a:p>
        </p:txBody>
      </p:sp>
      <p:sp>
        <p:nvSpPr>
          <p:cNvPr id="2429" name="Google Shape;2429;p49"/>
          <p:cNvSpPr txBox="1"/>
          <p:nvPr/>
        </p:nvSpPr>
        <p:spPr>
          <a:xfrm>
            <a:off x="5521240" y="3494387"/>
            <a:ext cx="2484511" cy="272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EV Trending</a:t>
            </a:r>
            <a:endParaRPr sz="1600" b="1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430" name="Google Shape;2430;p49"/>
          <p:cNvGrpSpPr/>
          <p:nvPr/>
        </p:nvGrpSpPr>
        <p:grpSpPr>
          <a:xfrm>
            <a:off x="3871750" y="2240200"/>
            <a:ext cx="1342291" cy="1195501"/>
            <a:chOff x="3871750" y="2240200"/>
            <a:chExt cx="1342291" cy="1195501"/>
          </a:xfrm>
        </p:grpSpPr>
        <p:sp>
          <p:nvSpPr>
            <p:cNvPr id="2431" name="Google Shape;2431;p49"/>
            <p:cNvSpPr/>
            <p:nvPr/>
          </p:nvSpPr>
          <p:spPr>
            <a:xfrm>
              <a:off x="4060524" y="3227916"/>
              <a:ext cx="118000" cy="123904"/>
            </a:xfrm>
            <a:custGeom>
              <a:avLst/>
              <a:gdLst/>
              <a:ahLst/>
              <a:cxnLst/>
              <a:rect l="l" t="t" r="r" b="b"/>
              <a:pathLst>
                <a:path w="5536" h="5813" extrusionOk="0">
                  <a:moveTo>
                    <a:pt x="2922" y="1"/>
                  </a:moveTo>
                  <a:lnTo>
                    <a:pt x="2614" y="32"/>
                  </a:lnTo>
                  <a:lnTo>
                    <a:pt x="2337" y="62"/>
                  </a:lnTo>
                  <a:lnTo>
                    <a:pt x="2061" y="155"/>
                  </a:lnTo>
                  <a:lnTo>
                    <a:pt x="1784" y="247"/>
                  </a:lnTo>
                  <a:lnTo>
                    <a:pt x="1538" y="370"/>
                  </a:lnTo>
                  <a:lnTo>
                    <a:pt x="1292" y="524"/>
                  </a:lnTo>
                  <a:lnTo>
                    <a:pt x="1077" y="677"/>
                  </a:lnTo>
                  <a:lnTo>
                    <a:pt x="861" y="862"/>
                  </a:lnTo>
                  <a:lnTo>
                    <a:pt x="677" y="1077"/>
                  </a:lnTo>
                  <a:lnTo>
                    <a:pt x="492" y="1292"/>
                  </a:lnTo>
                  <a:lnTo>
                    <a:pt x="369" y="1538"/>
                  </a:lnTo>
                  <a:lnTo>
                    <a:pt x="246" y="1784"/>
                  </a:lnTo>
                  <a:lnTo>
                    <a:pt x="154" y="2061"/>
                  </a:lnTo>
                  <a:lnTo>
                    <a:pt x="62" y="2338"/>
                  </a:lnTo>
                  <a:lnTo>
                    <a:pt x="31" y="2615"/>
                  </a:lnTo>
                  <a:lnTo>
                    <a:pt x="0" y="2922"/>
                  </a:lnTo>
                  <a:lnTo>
                    <a:pt x="31" y="3199"/>
                  </a:lnTo>
                  <a:lnTo>
                    <a:pt x="62" y="3506"/>
                  </a:lnTo>
                  <a:lnTo>
                    <a:pt x="154" y="3783"/>
                  </a:lnTo>
                  <a:lnTo>
                    <a:pt x="246" y="4029"/>
                  </a:lnTo>
                  <a:lnTo>
                    <a:pt x="369" y="4275"/>
                  </a:lnTo>
                  <a:lnTo>
                    <a:pt x="492" y="4521"/>
                  </a:lnTo>
                  <a:lnTo>
                    <a:pt x="677" y="4736"/>
                  </a:lnTo>
                  <a:lnTo>
                    <a:pt x="861" y="4951"/>
                  </a:lnTo>
                  <a:lnTo>
                    <a:pt x="1077" y="5136"/>
                  </a:lnTo>
                  <a:lnTo>
                    <a:pt x="1292" y="5320"/>
                  </a:lnTo>
                  <a:lnTo>
                    <a:pt x="1538" y="5443"/>
                  </a:lnTo>
                  <a:lnTo>
                    <a:pt x="1784" y="5566"/>
                  </a:lnTo>
                  <a:lnTo>
                    <a:pt x="2061" y="5689"/>
                  </a:lnTo>
                  <a:lnTo>
                    <a:pt x="2337" y="5751"/>
                  </a:lnTo>
                  <a:lnTo>
                    <a:pt x="2614" y="5782"/>
                  </a:lnTo>
                  <a:lnTo>
                    <a:pt x="2922" y="5812"/>
                  </a:lnTo>
                  <a:lnTo>
                    <a:pt x="3290" y="5782"/>
                  </a:lnTo>
                  <a:lnTo>
                    <a:pt x="3659" y="5689"/>
                  </a:lnTo>
                  <a:lnTo>
                    <a:pt x="4028" y="5597"/>
                  </a:lnTo>
                  <a:lnTo>
                    <a:pt x="4367" y="5413"/>
                  </a:lnTo>
                  <a:lnTo>
                    <a:pt x="4674" y="5197"/>
                  </a:lnTo>
                  <a:lnTo>
                    <a:pt x="4951" y="4951"/>
                  </a:lnTo>
                  <a:lnTo>
                    <a:pt x="5197" y="4675"/>
                  </a:lnTo>
                  <a:lnTo>
                    <a:pt x="5412" y="4367"/>
                  </a:lnTo>
                  <a:lnTo>
                    <a:pt x="5504" y="4183"/>
                  </a:lnTo>
                  <a:lnTo>
                    <a:pt x="5535" y="3998"/>
                  </a:lnTo>
                  <a:lnTo>
                    <a:pt x="5535" y="3844"/>
                  </a:lnTo>
                  <a:lnTo>
                    <a:pt x="5504" y="3660"/>
                  </a:lnTo>
                  <a:lnTo>
                    <a:pt x="5443" y="3506"/>
                  </a:lnTo>
                  <a:lnTo>
                    <a:pt x="5351" y="3353"/>
                  </a:lnTo>
                  <a:lnTo>
                    <a:pt x="5228" y="3199"/>
                  </a:lnTo>
                  <a:lnTo>
                    <a:pt x="5074" y="3107"/>
                  </a:lnTo>
                  <a:lnTo>
                    <a:pt x="4920" y="3014"/>
                  </a:lnTo>
                  <a:lnTo>
                    <a:pt x="4736" y="2984"/>
                  </a:lnTo>
                  <a:lnTo>
                    <a:pt x="4551" y="2984"/>
                  </a:lnTo>
                  <a:lnTo>
                    <a:pt x="4367" y="3014"/>
                  </a:lnTo>
                  <a:lnTo>
                    <a:pt x="4213" y="3076"/>
                  </a:lnTo>
                  <a:lnTo>
                    <a:pt x="4059" y="3168"/>
                  </a:lnTo>
                  <a:lnTo>
                    <a:pt x="3936" y="3291"/>
                  </a:lnTo>
                  <a:lnTo>
                    <a:pt x="3813" y="3445"/>
                  </a:lnTo>
                  <a:lnTo>
                    <a:pt x="3752" y="3537"/>
                  </a:lnTo>
                  <a:lnTo>
                    <a:pt x="3659" y="3660"/>
                  </a:lnTo>
                  <a:lnTo>
                    <a:pt x="3444" y="3814"/>
                  </a:lnTo>
                  <a:lnTo>
                    <a:pt x="3167" y="3937"/>
                  </a:lnTo>
                  <a:lnTo>
                    <a:pt x="3045" y="3937"/>
                  </a:lnTo>
                  <a:lnTo>
                    <a:pt x="2922" y="3967"/>
                  </a:lnTo>
                  <a:lnTo>
                    <a:pt x="2706" y="3937"/>
                  </a:lnTo>
                  <a:lnTo>
                    <a:pt x="2491" y="3875"/>
                  </a:lnTo>
                  <a:lnTo>
                    <a:pt x="2307" y="3783"/>
                  </a:lnTo>
                  <a:lnTo>
                    <a:pt x="2153" y="3660"/>
                  </a:lnTo>
                  <a:lnTo>
                    <a:pt x="2030" y="3506"/>
                  </a:lnTo>
                  <a:lnTo>
                    <a:pt x="1938" y="3322"/>
                  </a:lnTo>
                  <a:lnTo>
                    <a:pt x="1876" y="3107"/>
                  </a:lnTo>
                  <a:lnTo>
                    <a:pt x="1845" y="2922"/>
                  </a:lnTo>
                  <a:lnTo>
                    <a:pt x="1876" y="2707"/>
                  </a:lnTo>
                  <a:lnTo>
                    <a:pt x="1938" y="2492"/>
                  </a:lnTo>
                  <a:lnTo>
                    <a:pt x="2030" y="2338"/>
                  </a:lnTo>
                  <a:lnTo>
                    <a:pt x="2153" y="2153"/>
                  </a:lnTo>
                  <a:lnTo>
                    <a:pt x="2307" y="2030"/>
                  </a:lnTo>
                  <a:lnTo>
                    <a:pt x="2491" y="1938"/>
                  </a:lnTo>
                  <a:lnTo>
                    <a:pt x="2706" y="1877"/>
                  </a:lnTo>
                  <a:lnTo>
                    <a:pt x="2922" y="1846"/>
                  </a:lnTo>
                  <a:lnTo>
                    <a:pt x="3106" y="1846"/>
                  </a:lnTo>
                  <a:lnTo>
                    <a:pt x="3260" y="1784"/>
                  </a:lnTo>
                  <a:lnTo>
                    <a:pt x="3413" y="1692"/>
                  </a:lnTo>
                  <a:lnTo>
                    <a:pt x="3567" y="1600"/>
                  </a:lnTo>
                  <a:lnTo>
                    <a:pt x="3659" y="1446"/>
                  </a:lnTo>
                  <a:lnTo>
                    <a:pt x="3752" y="1292"/>
                  </a:lnTo>
                  <a:lnTo>
                    <a:pt x="3813" y="1139"/>
                  </a:lnTo>
                  <a:lnTo>
                    <a:pt x="3844" y="923"/>
                  </a:lnTo>
                  <a:lnTo>
                    <a:pt x="3813" y="739"/>
                  </a:lnTo>
                  <a:lnTo>
                    <a:pt x="3752" y="585"/>
                  </a:lnTo>
                  <a:lnTo>
                    <a:pt x="3659" y="431"/>
                  </a:lnTo>
                  <a:lnTo>
                    <a:pt x="3567" y="278"/>
                  </a:lnTo>
                  <a:lnTo>
                    <a:pt x="3413" y="185"/>
                  </a:lnTo>
                  <a:lnTo>
                    <a:pt x="3260" y="93"/>
                  </a:lnTo>
                  <a:lnTo>
                    <a:pt x="3106" y="32"/>
                  </a:lnTo>
                  <a:lnTo>
                    <a:pt x="292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9"/>
            <p:cNvSpPr/>
            <p:nvPr/>
          </p:nvSpPr>
          <p:spPr>
            <a:xfrm>
              <a:off x="3871750" y="2891700"/>
              <a:ext cx="1342291" cy="544001"/>
            </a:xfrm>
            <a:custGeom>
              <a:avLst/>
              <a:gdLst/>
              <a:ahLst/>
              <a:cxnLst/>
              <a:rect l="l" t="t" r="r" b="b"/>
              <a:pathLst>
                <a:path w="62974" h="25522" extrusionOk="0">
                  <a:moveTo>
                    <a:pt x="24569" y="13683"/>
                  </a:moveTo>
                  <a:lnTo>
                    <a:pt x="24815" y="13714"/>
                  </a:lnTo>
                  <a:lnTo>
                    <a:pt x="25061" y="13806"/>
                  </a:lnTo>
                  <a:lnTo>
                    <a:pt x="25245" y="13929"/>
                  </a:lnTo>
                  <a:lnTo>
                    <a:pt x="25430" y="14114"/>
                  </a:lnTo>
                  <a:lnTo>
                    <a:pt x="26690" y="15774"/>
                  </a:lnTo>
                  <a:lnTo>
                    <a:pt x="24323" y="15774"/>
                  </a:lnTo>
                  <a:lnTo>
                    <a:pt x="24108" y="15682"/>
                  </a:lnTo>
                  <a:lnTo>
                    <a:pt x="23923" y="15559"/>
                  </a:lnTo>
                  <a:lnTo>
                    <a:pt x="23739" y="15374"/>
                  </a:lnTo>
                  <a:lnTo>
                    <a:pt x="22478" y="13683"/>
                  </a:lnTo>
                  <a:close/>
                  <a:moveTo>
                    <a:pt x="31057" y="1845"/>
                  </a:moveTo>
                  <a:lnTo>
                    <a:pt x="31579" y="1876"/>
                  </a:lnTo>
                  <a:lnTo>
                    <a:pt x="32102" y="1937"/>
                  </a:lnTo>
                  <a:lnTo>
                    <a:pt x="32594" y="2029"/>
                  </a:lnTo>
                  <a:lnTo>
                    <a:pt x="33086" y="2152"/>
                  </a:lnTo>
                  <a:lnTo>
                    <a:pt x="33578" y="2337"/>
                  </a:lnTo>
                  <a:lnTo>
                    <a:pt x="34039" y="2521"/>
                  </a:lnTo>
                  <a:lnTo>
                    <a:pt x="34500" y="2767"/>
                  </a:lnTo>
                  <a:lnTo>
                    <a:pt x="34931" y="3013"/>
                  </a:lnTo>
                  <a:lnTo>
                    <a:pt x="42249" y="7902"/>
                  </a:lnTo>
                  <a:lnTo>
                    <a:pt x="26537" y="7902"/>
                  </a:lnTo>
                  <a:lnTo>
                    <a:pt x="26352" y="7933"/>
                  </a:lnTo>
                  <a:lnTo>
                    <a:pt x="26198" y="7964"/>
                  </a:lnTo>
                  <a:lnTo>
                    <a:pt x="26045" y="8056"/>
                  </a:lnTo>
                  <a:lnTo>
                    <a:pt x="25891" y="8179"/>
                  </a:lnTo>
                  <a:lnTo>
                    <a:pt x="25799" y="8302"/>
                  </a:lnTo>
                  <a:lnTo>
                    <a:pt x="25706" y="8456"/>
                  </a:lnTo>
                  <a:lnTo>
                    <a:pt x="25645" y="8640"/>
                  </a:lnTo>
                  <a:lnTo>
                    <a:pt x="25614" y="8825"/>
                  </a:lnTo>
                  <a:lnTo>
                    <a:pt x="25645" y="9009"/>
                  </a:lnTo>
                  <a:lnTo>
                    <a:pt x="25706" y="9194"/>
                  </a:lnTo>
                  <a:lnTo>
                    <a:pt x="25799" y="9348"/>
                  </a:lnTo>
                  <a:lnTo>
                    <a:pt x="25891" y="9471"/>
                  </a:lnTo>
                  <a:lnTo>
                    <a:pt x="26045" y="9594"/>
                  </a:lnTo>
                  <a:lnTo>
                    <a:pt x="26198" y="9686"/>
                  </a:lnTo>
                  <a:lnTo>
                    <a:pt x="26352" y="9717"/>
                  </a:lnTo>
                  <a:lnTo>
                    <a:pt x="26537" y="9747"/>
                  </a:lnTo>
                  <a:lnTo>
                    <a:pt x="47507" y="9747"/>
                  </a:lnTo>
                  <a:lnTo>
                    <a:pt x="48675" y="9778"/>
                  </a:lnTo>
                  <a:lnTo>
                    <a:pt x="49782" y="9840"/>
                  </a:lnTo>
                  <a:lnTo>
                    <a:pt x="50859" y="9901"/>
                  </a:lnTo>
                  <a:lnTo>
                    <a:pt x="52765" y="10055"/>
                  </a:lnTo>
                  <a:lnTo>
                    <a:pt x="54425" y="10270"/>
                  </a:lnTo>
                  <a:lnTo>
                    <a:pt x="55901" y="10485"/>
                  </a:lnTo>
                  <a:lnTo>
                    <a:pt x="57131" y="10762"/>
                  </a:lnTo>
                  <a:lnTo>
                    <a:pt x="58177" y="11039"/>
                  </a:lnTo>
                  <a:lnTo>
                    <a:pt x="59068" y="11315"/>
                  </a:lnTo>
                  <a:lnTo>
                    <a:pt x="59284" y="11377"/>
                  </a:lnTo>
                  <a:lnTo>
                    <a:pt x="59499" y="11500"/>
                  </a:lnTo>
                  <a:lnTo>
                    <a:pt x="59714" y="11623"/>
                  </a:lnTo>
                  <a:lnTo>
                    <a:pt x="59898" y="11746"/>
                  </a:lnTo>
                  <a:lnTo>
                    <a:pt x="60267" y="12053"/>
                  </a:lnTo>
                  <a:lnTo>
                    <a:pt x="60544" y="12422"/>
                  </a:lnTo>
                  <a:lnTo>
                    <a:pt x="60790" y="12822"/>
                  </a:lnTo>
                  <a:lnTo>
                    <a:pt x="60975" y="13253"/>
                  </a:lnTo>
                  <a:lnTo>
                    <a:pt x="61036" y="13468"/>
                  </a:lnTo>
                  <a:lnTo>
                    <a:pt x="61098" y="13683"/>
                  </a:lnTo>
                  <a:lnTo>
                    <a:pt x="61098" y="13929"/>
                  </a:lnTo>
                  <a:lnTo>
                    <a:pt x="61128" y="14175"/>
                  </a:lnTo>
                  <a:lnTo>
                    <a:pt x="61128" y="17096"/>
                  </a:lnTo>
                  <a:lnTo>
                    <a:pt x="61098" y="17281"/>
                  </a:lnTo>
                  <a:lnTo>
                    <a:pt x="61067" y="17465"/>
                  </a:lnTo>
                  <a:lnTo>
                    <a:pt x="61005" y="17619"/>
                  </a:lnTo>
                  <a:lnTo>
                    <a:pt x="60882" y="17773"/>
                  </a:lnTo>
                  <a:lnTo>
                    <a:pt x="60759" y="17896"/>
                  </a:lnTo>
                  <a:lnTo>
                    <a:pt x="60636" y="17988"/>
                  </a:lnTo>
                  <a:lnTo>
                    <a:pt x="60483" y="18080"/>
                  </a:lnTo>
                  <a:lnTo>
                    <a:pt x="60298" y="18111"/>
                  </a:lnTo>
                  <a:lnTo>
                    <a:pt x="59991" y="18203"/>
                  </a:lnTo>
                  <a:lnTo>
                    <a:pt x="59898" y="17527"/>
                  </a:lnTo>
                  <a:lnTo>
                    <a:pt x="59776" y="16912"/>
                  </a:lnTo>
                  <a:lnTo>
                    <a:pt x="59591" y="16297"/>
                  </a:lnTo>
                  <a:lnTo>
                    <a:pt x="59314" y="15712"/>
                  </a:lnTo>
                  <a:lnTo>
                    <a:pt x="59038" y="15159"/>
                  </a:lnTo>
                  <a:lnTo>
                    <a:pt x="58669" y="14636"/>
                  </a:lnTo>
                  <a:lnTo>
                    <a:pt x="58269" y="14144"/>
                  </a:lnTo>
                  <a:lnTo>
                    <a:pt x="57838" y="13683"/>
                  </a:lnTo>
                  <a:lnTo>
                    <a:pt x="57346" y="13283"/>
                  </a:lnTo>
                  <a:lnTo>
                    <a:pt x="56854" y="12914"/>
                  </a:lnTo>
                  <a:lnTo>
                    <a:pt x="56301" y="12607"/>
                  </a:lnTo>
                  <a:lnTo>
                    <a:pt x="55717" y="12330"/>
                  </a:lnTo>
                  <a:lnTo>
                    <a:pt x="55133" y="12115"/>
                  </a:lnTo>
                  <a:lnTo>
                    <a:pt x="54487" y="11961"/>
                  </a:lnTo>
                  <a:lnTo>
                    <a:pt x="53841" y="11869"/>
                  </a:lnTo>
                  <a:lnTo>
                    <a:pt x="53165" y="11838"/>
                  </a:lnTo>
                  <a:lnTo>
                    <a:pt x="52673" y="11869"/>
                  </a:lnTo>
                  <a:lnTo>
                    <a:pt x="52150" y="11930"/>
                  </a:lnTo>
                  <a:lnTo>
                    <a:pt x="51689" y="12023"/>
                  </a:lnTo>
                  <a:lnTo>
                    <a:pt x="51197" y="12146"/>
                  </a:lnTo>
                  <a:lnTo>
                    <a:pt x="50736" y="12299"/>
                  </a:lnTo>
                  <a:lnTo>
                    <a:pt x="50305" y="12484"/>
                  </a:lnTo>
                  <a:lnTo>
                    <a:pt x="49875" y="12699"/>
                  </a:lnTo>
                  <a:lnTo>
                    <a:pt x="49444" y="12945"/>
                  </a:lnTo>
                  <a:lnTo>
                    <a:pt x="49075" y="13222"/>
                  </a:lnTo>
                  <a:lnTo>
                    <a:pt x="48706" y="13529"/>
                  </a:lnTo>
                  <a:lnTo>
                    <a:pt x="48337" y="13837"/>
                  </a:lnTo>
                  <a:lnTo>
                    <a:pt x="48030" y="14206"/>
                  </a:lnTo>
                  <a:lnTo>
                    <a:pt x="47722" y="14575"/>
                  </a:lnTo>
                  <a:lnTo>
                    <a:pt x="47445" y="14944"/>
                  </a:lnTo>
                  <a:lnTo>
                    <a:pt x="47199" y="15374"/>
                  </a:lnTo>
                  <a:lnTo>
                    <a:pt x="46984" y="15774"/>
                  </a:lnTo>
                  <a:lnTo>
                    <a:pt x="28997" y="15774"/>
                  </a:lnTo>
                  <a:lnTo>
                    <a:pt x="26906" y="13007"/>
                  </a:lnTo>
                  <a:lnTo>
                    <a:pt x="26690" y="12730"/>
                  </a:lnTo>
                  <a:lnTo>
                    <a:pt x="26444" y="12515"/>
                  </a:lnTo>
                  <a:lnTo>
                    <a:pt x="26168" y="12330"/>
                  </a:lnTo>
                  <a:lnTo>
                    <a:pt x="25860" y="12146"/>
                  </a:lnTo>
                  <a:lnTo>
                    <a:pt x="25553" y="12023"/>
                  </a:lnTo>
                  <a:lnTo>
                    <a:pt x="25245" y="11930"/>
                  </a:lnTo>
                  <a:lnTo>
                    <a:pt x="24907" y="11869"/>
                  </a:lnTo>
                  <a:lnTo>
                    <a:pt x="24569" y="11838"/>
                  </a:lnTo>
                  <a:lnTo>
                    <a:pt x="20633" y="11838"/>
                  </a:lnTo>
                  <a:lnTo>
                    <a:pt x="20387" y="11869"/>
                  </a:lnTo>
                  <a:lnTo>
                    <a:pt x="20141" y="11992"/>
                  </a:lnTo>
                  <a:lnTo>
                    <a:pt x="19957" y="12146"/>
                  </a:lnTo>
                  <a:lnTo>
                    <a:pt x="19803" y="12361"/>
                  </a:lnTo>
                  <a:lnTo>
                    <a:pt x="19741" y="12607"/>
                  </a:lnTo>
                  <a:lnTo>
                    <a:pt x="19711" y="12853"/>
                  </a:lnTo>
                  <a:lnTo>
                    <a:pt x="19772" y="13099"/>
                  </a:lnTo>
                  <a:lnTo>
                    <a:pt x="19895" y="13314"/>
                  </a:lnTo>
                  <a:lnTo>
                    <a:pt x="22263" y="16481"/>
                  </a:lnTo>
                  <a:lnTo>
                    <a:pt x="22478" y="16727"/>
                  </a:lnTo>
                  <a:lnTo>
                    <a:pt x="22724" y="16973"/>
                  </a:lnTo>
                  <a:lnTo>
                    <a:pt x="23001" y="17158"/>
                  </a:lnTo>
                  <a:lnTo>
                    <a:pt x="23277" y="17311"/>
                  </a:lnTo>
                  <a:lnTo>
                    <a:pt x="23585" y="17465"/>
                  </a:lnTo>
                  <a:lnTo>
                    <a:pt x="23923" y="17557"/>
                  </a:lnTo>
                  <a:lnTo>
                    <a:pt x="24231" y="17619"/>
                  </a:lnTo>
                  <a:lnTo>
                    <a:pt x="46400" y="17619"/>
                  </a:lnTo>
                  <a:lnTo>
                    <a:pt x="46369" y="18142"/>
                  </a:lnTo>
                  <a:lnTo>
                    <a:pt x="46339" y="18695"/>
                  </a:lnTo>
                  <a:lnTo>
                    <a:pt x="46369" y="19218"/>
                  </a:lnTo>
                  <a:lnTo>
                    <a:pt x="46400" y="19740"/>
                  </a:lnTo>
                  <a:lnTo>
                    <a:pt x="18511" y="19740"/>
                  </a:lnTo>
                  <a:lnTo>
                    <a:pt x="18573" y="19218"/>
                  </a:lnTo>
                  <a:lnTo>
                    <a:pt x="18604" y="18695"/>
                  </a:lnTo>
                  <a:lnTo>
                    <a:pt x="18573" y="17988"/>
                  </a:lnTo>
                  <a:lnTo>
                    <a:pt x="18450" y="17311"/>
                  </a:lnTo>
                  <a:lnTo>
                    <a:pt x="18296" y="16666"/>
                  </a:lnTo>
                  <a:lnTo>
                    <a:pt x="18050" y="16020"/>
                  </a:lnTo>
                  <a:lnTo>
                    <a:pt x="17773" y="15436"/>
                  </a:lnTo>
                  <a:lnTo>
                    <a:pt x="17435" y="14851"/>
                  </a:lnTo>
                  <a:lnTo>
                    <a:pt x="17035" y="14329"/>
                  </a:lnTo>
                  <a:lnTo>
                    <a:pt x="16605" y="13837"/>
                  </a:lnTo>
                  <a:lnTo>
                    <a:pt x="16113" y="13406"/>
                  </a:lnTo>
                  <a:lnTo>
                    <a:pt x="15590" y="13007"/>
                  </a:lnTo>
                  <a:lnTo>
                    <a:pt x="15006" y="12668"/>
                  </a:lnTo>
                  <a:lnTo>
                    <a:pt x="14422" y="12392"/>
                  </a:lnTo>
                  <a:lnTo>
                    <a:pt x="13807" y="12146"/>
                  </a:lnTo>
                  <a:lnTo>
                    <a:pt x="13130" y="11992"/>
                  </a:lnTo>
                  <a:lnTo>
                    <a:pt x="12454" y="11869"/>
                  </a:lnTo>
                  <a:lnTo>
                    <a:pt x="11778" y="11838"/>
                  </a:lnTo>
                  <a:lnTo>
                    <a:pt x="11193" y="11869"/>
                  </a:lnTo>
                  <a:lnTo>
                    <a:pt x="10640" y="11930"/>
                  </a:lnTo>
                  <a:lnTo>
                    <a:pt x="10117" y="12053"/>
                  </a:lnTo>
                  <a:lnTo>
                    <a:pt x="9594" y="12207"/>
                  </a:lnTo>
                  <a:lnTo>
                    <a:pt x="9072" y="12392"/>
                  </a:lnTo>
                  <a:lnTo>
                    <a:pt x="8610" y="12607"/>
                  </a:lnTo>
                  <a:lnTo>
                    <a:pt x="8149" y="12884"/>
                  </a:lnTo>
                  <a:lnTo>
                    <a:pt x="7719" y="13191"/>
                  </a:lnTo>
                  <a:lnTo>
                    <a:pt x="7288" y="13529"/>
                  </a:lnTo>
                  <a:lnTo>
                    <a:pt x="6919" y="13868"/>
                  </a:lnTo>
                  <a:lnTo>
                    <a:pt x="6550" y="14267"/>
                  </a:lnTo>
                  <a:lnTo>
                    <a:pt x="6212" y="14698"/>
                  </a:lnTo>
                  <a:lnTo>
                    <a:pt x="5935" y="15128"/>
                  </a:lnTo>
                  <a:lnTo>
                    <a:pt x="5659" y="15589"/>
                  </a:lnTo>
                  <a:lnTo>
                    <a:pt x="5443" y="16081"/>
                  </a:lnTo>
                  <a:lnTo>
                    <a:pt x="5259" y="16573"/>
                  </a:lnTo>
                  <a:lnTo>
                    <a:pt x="3076" y="15651"/>
                  </a:lnTo>
                  <a:lnTo>
                    <a:pt x="2799" y="15497"/>
                  </a:lnTo>
                  <a:lnTo>
                    <a:pt x="2553" y="15343"/>
                  </a:lnTo>
                  <a:lnTo>
                    <a:pt x="2369" y="15128"/>
                  </a:lnTo>
                  <a:lnTo>
                    <a:pt x="2184" y="14882"/>
                  </a:lnTo>
                  <a:lnTo>
                    <a:pt x="2030" y="14636"/>
                  </a:lnTo>
                  <a:lnTo>
                    <a:pt x="1938" y="14360"/>
                  </a:lnTo>
                  <a:lnTo>
                    <a:pt x="1877" y="14083"/>
                  </a:lnTo>
                  <a:lnTo>
                    <a:pt x="1846" y="13775"/>
                  </a:lnTo>
                  <a:lnTo>
                    <a:pt x="1846" y="8517"/>
                  </a:lnTo>
                  <a:lnTo>
                    <a:pt x="1846" y="8333"/>
                  </a:lnTo>
                  <a:lnTo>
                    <a:pt x="1907" y="8148"/>
                  </a:lnTo>
                  <a:lnTo>
                    <a:pt x="1969" y="7995"/>
                  </a:lnTo>
                  <a:lnTo>
                    <a:pt x="2092" y="7841"/>
                  </a:lnTo>
                  <a:lnTo>
                    <a:pt x="2215" y="7718"/>
                  </a:lnTo>
                  <a:lnTo>
                    <a:pt x="2369" y="7626"/>
                  </a:lnTo>
                  <a:lnTo>
                    <a:pt x="2522" y="7533"/>
                  </a:lnTo>
                  <a:lnTo>
                    <a:pt x="2707" y="7472"/>
                  </a:lnTo>
                  <a:lnTo>
                    <a:pt x="6089" y="6918"/>
                  </a:lnTo>
                  <a:lnTo>
                    <a:pt x="6581" y="6826"/>
                  </a:lnTo>
                  <a:lnTo>
                    <a:pt x="7073" y="6703"/>
                  </a:lnTo>
                  <a:lnTo>
                    <a:pt x="7565" y="6519"/>
                  </a:lnTo>
                  <a:lnTo>
                    <a:pt x="8026" y="6334"/>
                  </a:lnTo>
                  <a:lnTo>
                    <a:pt x="15713" y="2829"/>
                  </a:lnTo>
                  <a:lnTo>
                    <a:pt x="16267" y="2614"/>
                  </a:lnTo>
                  <a:lnTo>
                    <a:pt x="16820" y="2398"/>
                  </a:lnTo>
                  <a:lnTo>
                    <a:pt x="17374" y="2245"/>
                  </a:lnTo>
                  <a:lnTo>
                    <a:pt x="17927" y="2091"/>
                  </a:lnTo>
                  <a:lnTo>
                    <a:pt x="18511" y="1999"/>
                  </a:lnTo>
                  <a:lnTo>
                    <a:pt x="19065" y="1906"/>
                  </a:lnTo>
                  <a:lnTo>
                    <a:pt x="19649" y="1876"/>
                  </a:lnTo>
                  <a:lnTo>
                    <a:pt x="20233" y="1845"/>
                  </a:lnTo>
                  <a:lnTo>
                    <a:pt x="20787" y="1845"/>
                  </a:lnTo>
                  <a:lnTo>
                    <a:pt x="18604" y="4059"/>
                  </a:lnTo>
                  <a:lnTo>
                    <a:pt x="18419" y="4274"/>
                  </a:lnTo>
                  <a:lnTo>
                    <a:pt x="18265" y="4459"/>
                  </a:lnTo>
                  <a:lnTo>
                    <a:pt x="18142" y="4674"/>
                  </a:lnTo>
                  <a:lnTo>
                    <a:pt x="18019" y="4889"/>
                  </a:lnTo>
                  <a:lnTo>
                    <a:pt x="17927" y="5104"/>
                  </a:lnTo>
                  <a:lnTo>
                    <a:pt x="17835" y="5350"/>
                  </a:lnTo>
                  <a:lnTo>
                    <a:pt x="17804" y="5596"/>
                  </a:lnTo>
                  <a:lnTo>
                    <a:pt x="17743" y="5842"/>
                  </a:lnTo>
                  <a:lnTo>
                    <a:pt x="17743" y="6088"/>
                  </a:lnTo>
                  <a:lnTo>
                    <a:pt x="17743" y="6334"/>
                  </a:lnTo>
                  <a:lnTo>
                    <a:pt x="17773" y="6549"/>
                  </a:lnTo>
                  <a:lnTo>
                    <a:pt x="17835" y="6795"/>
                  </a:lnTo>
                  <a:lnTo>
                    <a:pt x="17896" y="7041"/>
                  </a:lnTo>
                  <a:lnTo>
                    <a:pt x="17989" y="7287"/>
                  </a:lnTo>
                  <a:lnTo>
                    <a:pt x="18081" y="7503"/>
                  </a:lnTo>
                  <a:lnTo>
                    <a:pt x="18235" y="7718"/>
                  </a:lnTo>
                  <a:lnTo>
                    <a:pt x="18727" y="8456"/>
                  </a:lnTo>
                  <a:lnTo>
                    <a:pt x="18942" y="8733"/>
                  </a:lnTo>
                  <a:lnTo>
                    <a:pt x="19188" y="9009"/>
                  </a:lnTo>
                  <a:lnTo>
                    <a:pt x="19465" y="9225"/>
                  </a:lnTo>
                  <a:lnTo>
                    <a:pt x="19772" y="9409"/>
                  </a:lnTo>
                  <a:lnTo>
                    <a:pt x="20080" y="9563"/>
                  </a:lnTo>
                  <a:lnTo>
                    <a:pt x="20418" y="9655"/>
                  </a:lnTo>
                  <a:lnTo>
                    <a:pt x="20756" y="9717"/>
                  </a:lnTo>
                  <a:lnTo>
                    <a:pt x="21125" y="9747"/>
                  </a:lnTo>
                  <a:lnTo>
                    <a:pt x="22601" y="9747"/>
                  </a:lnTo>
                  <a:lnTo>
                    <a:pt x="22785" y="9717"/>
                  </a:lnTo>
                  <a:lnTo>
                    <a:pt x="22970" y="9686"/>
                  </a:lnTo>
                  <a:lnTo>
                    <a:pt x="23124" y="9594"/>
                  </a:lnTo>
                  <a:lnTo>
                    <a:pt x="23247" y="9471"/>
                  </a:lnTo>
                  <a:lnTo>
                    <a:pt x="23370" y="9348"/>
                  </a:lnTo>
                  <a:lnTo>
                    <a:pt x="23462" y="9194"/>
                  </a:lnTo>
                  <a:lnTo>
                    <a:pt x="23523" y="9009"/>
                  </a:lnTo>
                  <a:lnTo>
                    <a:pt x="23523" y="8825"/>
                  </a:lnTo>
                  <a:lnTo>
                    <a:pt x="23523" y="8640"/>
                  </a:lnTo>
                  <a:lnTo>
                    <a:pt x="23462" y="8456"/>
                  </a:lnTo>
                  <a:lnTo>
                    <a:pt x="23370" y="8302"/>
                  </a:lnTo>
                  <a:lnTo>
                    <a:pt x="23247" y="8179"/>
                  </a:lnTo>
                  <a:lnTo>
                    <a:pt x="23124" y="8056"/>
                  </a:lnTo>
                  <a:lnTo>
                    <a:pt x="22970" y="7964"/>
                  </a:lnTo>
                  <a:lnTo>
                    <a:pt x="22785" y="7933"/>
                  </a:lnTo>
                  <a:lnTo>
                    <a:pt x="22601" y="7902"/>
                  </a:lnTo>
                  <a:lnTo>
                    <a:pt x="21125" y="7902"/>
                  </a:lnTo>
                  <a:lnTo>
                    <a:pt x="20879" y="7872"/>
                  </a:lnTo>
                  <a:lnTo>
                    <a:pt x="20633" y="7779"/>
                  </a:lnTo>
                  <a:lnTo>
                    <a:pt x="20418" y="7626"/>
                  </a:lnTo>
                  <a:lnTo>
                    <a:pt x="20264" y="7441"/>
                  </a:lnTo>
                  <a:lnTo>
                    <a:pt x="19772" y="6703"/>
                  </a:lnTo>
                  <a:lnTo>
                    <a:pt x="19680" y="6549"/>
                  </a:lnTo>
                  <a:lnTo>
                    <a:pt x="19618" y="6365"/>
                  </a:lnTo>
                  <a:lnTo>
                    <a:pt x="19588" y="6180"/>
                  </a:lnTo>
                  <a:lnTo>
                    <a:pt x="19588" y="6027"/>
                  </a:lnTo>
                  <a:lnTo>
                    <a:pt x="19618" y="5842"/>
                  </a:lnTo>
                  <a:lnTo>
                    <a:pt x="19680" y="5658"/>
                  </a:lnTo>
                  <a:lnTo>
                    <a:pt x="19772" y="5504"/>
                  </a:lnTo>
                  <a:lnTo>
                    <a:pt x="19895" y="5381"/>
                  </a:lnTo>
                  <a:lnTo>
                    <a:pt x="22539" y="2737"/>
                  </a:lnTo>
                  <a:lnTo>
                    <a:pt x="22755" y="2552"/>
                  </a:lnTo>
                  <a:lnTo>
                    <a:pt x="23001" y="2368"/>
                  </a:lnTo>
                  <a:lnTo>
                    <a:pt x="23247" y="2214"/>
                  </a:lnTo>
                  <a:lnTo>
                    <a:pt x="23493" y="2091"/>
                  </a:lnTo>
                  <a:lnTo>
                    <a:pt x="23769" y="1999"/>
                  </a:lnTo>
                  <a:lnTo>
                    <a:pt x="24077" y="1906"/>
                  </a:lnTo>
                  <a:lnTo>
                    <a:pt x="24354" y="1876"/>
                  </a:lnTo>
                  <a:lnTo>
                    <a:pt x="24661" y="1845"/>
                  </a:lnTo>
                  <a:close/>
                  <a:moveTo>
                    <a:pt x="11778" y="13683"/>
                  </a:moveTo>
                  <a:lnTo>
                    <a:pt x="12269" y="13714"/>
                  </a:lnTo>
                  <a:lnTo>
                    <a:pt x="12761" y="13806"/>
                  </a:lnTo>
                  <a:lnTo>
                    <a:pt x="13253" y="13929"/>
                  </a:lnTo>
                  <a:lnTo>
                    <a:pt x="13715" y="14083"/>
                  </a:lnTo>
                  <a:lnTo>
                    <a:pt x="14145" y="14298"/>
                  </a:lnTo>
                  <a:lnTo>
                    <a:pt x="14545" y="14544"/>
                  </a:lnTo>
                  <a:lnTo>
                    <a:pt x="14945" y="14821"/>
                  </a:lnTo>
                  <a:lnTo>
                    <a:pt x="15283" y="15159"/>
                  </a:lnTo>
                  <a:lnTo>
                    <a:pt x="15621" y="15497"/>
                  </a:lnTo>
                  <a:lnTo>
                    <a:pt x="15898" y="15897"/>
                  </a:lnTo>
                  <a:lnTo>
                    <a:pt x="16144" y="16297"/>
                  </a:lnTo>
                  <a:lnTo>
                    <a:pt x="16359" y="16727"/>
                  </a:lnTo>
                  <a:lnTo>
                    <a:pt x="16543" y="17188"/>
                  </a:lnTo>
                  <a:lnTo>
                    <a:pt x="16666" y="17680"/>
                  </a:lnTo>
                  <a:lnTo>
                    <a:pt x="16728" y="18172"/>
                  </a:lnTo>
                  <a:lnTo>
                    <a:pt x="16759" y="18695"/>
                  </a:lnTo>
                  <a:lnTo>
                    <a:pt x="16728" y="19187"/>
                  </a:lnTo>
                  <a:lnTo>
                    <a:pt x="16666" y="19679"/>
                  </a:lnTo>
                  <a:lnTo>
                    <a:pt x="16543" y="20171"/>
                  </a:lnTo>
                  <a:lnTo>
                    <a:pt x="16359" y="20632"/>
                  </a:lnTo>
                  <a:lnTo>
                    <a:pt x="16144" y="21063"/>
                  </a:lnTo>
                  <a:lnTo>
                    <a:pt x="15898" y="21462"/>
                  </a:lnTo>
                  <a:lnTo>
                    <a:pt x="15621" y="21862"/>
                  </a:lnTo>
                  <a:lnTo>
                    <a:pt x="15283" y="22200"/>
                  </a:lnTo>
                  <a:lnTo>
                    <a:pt x="14945" y="22539"/>
                  </a:lnTo>
                  <a:lnTo>
                    <a:pt x="14545" y="22815"/>
                  </a:lnTo>
                  <a:lnTo>
                    <a:pt x="14145" y="23061"/>
                  </a:lnTo>
                  <a:lnTo>
                    <a:pt x="13715" y="23277"/>
                  </a:lnTo>
                  <a:lnTo>
                    <a:pt x="13253" y="23461"/>
                  </a:lnTo>
                  <a:lnTo>
                    <a:pt x="12761" y="23584"/>
                  </a:lnTo>
                  <a:lnTo>
                    <a:pt x="12269" y="23646"/>
                  </a:lnTo>
                  <a:lnTo>
                    <a:pt x="11778" y="23676"/>
                  </a:lnTo>
                  <a:lnTo>
                    <a:pt x="11255" y="23646"/>
                  </a:lnTo>
                  <a:lnTo>
                    <a:pt x="10763" y="23584"/>
                  </a:lnTo>
                  <a:lnTo>
                    <a:pt x="10271" y="23461"/>
                  </a:lnTo>
                  <a:lnTo>
                    <a:pt x="9810" y="23277"/>
                  </a:lnTo>
                  <a:lnTo>
                    <a:pt x="9379" y="23061"/>
                  </a:lnTo>
                  <a:lnTo>
                    <a:pt x="8979" y="22815"/>
                  </a:lnTo>
                  <a:lnTo>
                    <a:pt x="8580" y="22539"/>
                  </a:lnTo>
                  <a:lnTo>
                    <a:pt x="8241" y="22200"/>
                  </a:lnTo>
                  <a:lnTo>
                    <a:pt x="7903" y="21862"/>
                  </a:lnTo>
                  <a:lnTo>
                    <a:pt x="7627" y="21462"/>
                  </a:lnTo>
                  <a:lnTo>
                    <a:pt x="7381" y="21063"/>
                  </a:lnTo>
                  <a:lnTo>
                    <a:pt x="7165" y="20632"/>
                  </a:lnTo>
                  <a:lnTo>
                    <a:pt x="6981" y="20171"/>
                  </a:lnTo>
                  <a:lnTo>
                    <a:pt x="6858" y="19679"/>
                  </a:lnTo>
                  <a:lnTo>
                    <a:pt x="6796" y="19187"/>
                  </a:lnTo>
                  <a:lnTo>
                    <a:pt x="6766" y="18695"/>
                  </a:lnTo>
                  <a:lnTo>
                    <a:pt x="6796" y="18172"/>
                  </a:lnTo>
                  <a:lnTo>
                    <a:pt x="6858" y="17680"/>
                  </a:lnTo>
                  <a:lnTo>
                    <a:pt x="6981" y="17188"/>
                  </a:lnTo>
                  <a:lnTo>
                    <a:pt x="7165" y="16727"/>
                  </a:lnTo>
                  <a:lnTo>
                    <a:pt x="7381" y="16297"/>
                  </a:lnTo>
                  <a:lnTo>
                    <a:pt x="7627" y="15897"/>
                  </a:lnTo>
                  <a:lnTo>
                    <a:pt x="7903" y="15497"/>
                  </a:lnTo>
                  <a:lnTo>
                    <a:pt x="8241" y="15159"/>
                  </a:lnTo>
                  <a:lnTo>
                    <a:pt x="8580" y="14821"/>
                  </a:lnTo>
                  <a:lnTo>
                    <a:pt x="8979" y="14544"/>
                  </a:lnTo>
                  <a:lnTo>
                    <a:pt x="9379" y="14298"/>
                  </a:lnTo>
                  <a:lnTo>
                    <a:pt x="9810" y="14083"/>
                  </a:lnTo>
                  <a:lnTo>
                    <a:pt x="10271" y="13929"/>
                  </a:lnTo>
                  <a:lnTo>
                    <a:pt x="10763" y="13806"/>
                  </a:lnTo>
                  <a:lnTo>
                    <a:pt x="11255" y="13714"/>
                  </a:lnTo>
                  <a:lnTo>
                    <a:pt x="11778" y="13683"/>
                  </a:lnTo>
                  <a:close/>
                  <a:moveTo>
                    <a:pt x="53165" y="13683"/>
                  </a:moveTo>
                  <a:lnTo>
                    <a:pt x="53687" y="13714"/>
                  </a:lnTo>
                  <a:lnTo>
                    <a:pt x="54179" y="13806"/>
                  </a:lnTo>
                  <a:lnTo>
                    <a:pt x="54641" y="13929"/>
                  </a:lnTo>
                  <a:lnTo>
                    <a:pt x="55102" y="14083"/>
                  </a:lnTo>
                  <a:lnTo>
                    <a:pt x="55563" y="14298"/>
                  </a:lnTo>
                  <a:lnTo>
                    <a:pt x="55963" y="14544"/>
                  </a:lnTo>
                  <a:lnTo>
                    <a:pt x="56332" y="14821"/>
                  </a:lnTo>
                  <a:lnTo>
                    <a:pt x="56701" y="15159"/>
                  </a:lnTo>
                  <a:lnTo>
                    <a:pt x="57008" y="15497"/>
                  </a:lnTo>
                  <a:lnTo>
                    <a:pt x="57316" y="15897"/>
                  </a:lnTo>
                  <a:lnTo>
                    <a:pt x="57562" y="16297"/>
                  </a:lnTo>
                  <a:lnTo>
                    <a:pt x="57777" y="16727"/>
                  </a:lnTo>
                  <a:lnTo>
                    <a:pt x="57931" y="17188"/>
                  </a:lnTo>
                  <a:lnTo>
                    <a:pt x="58054" y="17680"/>
                  </a:lnTo>
                  <a:lnTo>
                    <a:pt x="58146" y="18172"/>
                  </a:lnTo>
                  <a:lnTo>
                    <a:pt x="58177" y="18695"/>
                  </a:lnTo>
                  <a:lnTo>
                    <a:pt x="58146" y="19187"/>
                  </a:lnTo>
                  <a:lnTo>
                    <a:pt x="58054" y="19679"/>
                  </a:lnTo>
                  <a:lnTo>
                    <a:pt x="57931" y="20171"/>
                  </a:lnTo>
                  <a:lnTo>
                    <a:pt x="57777" y="20632"/>
                  </a:lnTo>
                  <a:lnTo>
                    <a:pt x="57562" y="21063"/>
                  </a:lnTo>
                  <a:lnTo>
                    <a:pt x="57316" y="21462"/>
                  </a:lnTo>
                  <a:lnTo>
                    <a:pt x="57008" y="21862"/>
                  </a:lnTo>
                  <a:lnTo>
                    <a:pt x="56701" y="22200"/>
                  </a:lnTo>
                  <a:lnTo>
                    <a:pt x="56332" y="22539"/>
                  </a:lnTo>
                  <a:lnTo>
                    <a:pt x="55963" y="22815"/>
                  </a:lnTo>
                  <a:lnTo>
                    <a:pt x="55563" y="23061"/>
                  </a:lnTo>
                  <a:lnTo>
                    <a:pt x="55102" y="23277"/>
                  </a:lnTo>
                  <a:lnTo>
                    <a:pt x="54641" y="23461"/>
                  </a:lnTo>
                  <a:lnTo>
                    <a:pt x="54179" y="23584"/>
                  </a:lnTo>
                  <a:lnTo>
                    <a:pt x="53687" y="23646"/>
                  </a:lnTo>
                  <a:lnTo>
                    <a:pt x="53165" y="23676"/>
                  </a:lnTo>
                  <a:lnTo>
                    <a:pt x="52673" y="23646"/>
                  </a:lnTo>
                  <a:lnTo>
                    <a:pt x="52181" y="23584"/>
                  </a:lnTo>
                  <a:lnTo>
                    <a:pt x="51689" y="23461"/>
                  </a:lnTo>
                  <a:lnTo>
                    <a:pt x="51227" y="23277"/>
                  </a:lnTo>
                  <a:lnTo>
                    <a:pt x="50797" y="23061"/>
                  </a:lnTo>
                  <a:lnTo>
                    <a:pt x="50367" y="22815"/>
                  </a:lnTo>
                  <a:lnTo>
                    <a:pt x="49998" y="22539"/>
                  </a:lnTo>
                  <a:lnTo>
                    <a:pt x="49629" y="22200"/>
                  </a:lnTo>
                  <a:lnTo>
                    <a:pt x="49321" y="21862"/>
                  </a:lnTo>
                  <a:lnTo>
                    <a:pt x="49044" y="21462"/>
                  </a:lnTo>
                  <a:lnTo>
                    <a:pt x="48768" y="21063"/>
                  </a:lnTo>
                  <a:lnTo>
                    <a:pt x="48583" y="20632"/>
                  </a:lnTo>
                  <a:lnTo>
                    <a:pt x="48399" y="20171"/>
                  </a:lnTo>
                  <a:lnTo>
                    <a:pt x="48276" y="19679"/>
                  </a:lnTo>
                  <a:lnTo>
                    <a:pt x="48214" y="19187"/>
                  </a:lnTo>
                  <a:lnTo>
                    <a:pt x="48183" y="18695"/>
                  </a:lnTo>
                  <a:lnTo>
                    <a:pt x="48214" y="18172"/>
                  </a:lnTo>
                  <a:lnTo>
                    <a:pt x="48276" y="17680"/>
                  </a:lnTo>
                  <a:lnTo>
                    <a:pt x="48399" y="17188"/>
                  </a:lnTo>
                  <a:lnTo>
                    <a:pt x="48583" y="16727"/>
                  </a:lnTo>
                  <a:lnTo>
                    <a:pt x="48768" y="16297"/>
                  </a:lnTo>
                  <a:lnTo>
                    <a:pt x="49044" y="15897"/>
                  </a:lnTo>
                  <a:lnTo>
                    <a:pt x="49321" y="15497"/>
                  </a:lnTo>
                  <a:lnTo>
                    <a:pt x="49629" y="15159"/>
                  </a:lnTo>
                  <a:lnTo>
                    <a:pt x="49998" y="14821"/>
                  </a:lnTo>
                  <a:lnTo>
                    <a:pt x="50367" y="14544"/>
                  </a:lnTo>
                  <a:lnTo>
                    <a:pt x="50797" y="14298"/>
                  </a:lnTo>
                  <a:lnTo>
                    <a:pt x="51227" y="14083"/>
                  </a:lnTo>
                  <a:lnTo>
                    <a:pt x="51689" y="13929"/>
                  </a:lnTo>
                  <a:lnTo>
                    <a:pt x="52181" y="13806"/>
                  </a:lnTo>
                  <a:lnTo>
                    <a:pt x="52673" y="13714"/>
                  </a:lnTo>
                  <a:lnTo>
                    <a:pt x="53165" y="13683"/>
                  </a:lnTo>
                  <a:close/>
                  <a:moveTo>
                    <a:pt x="20233" y="0"/>
                  </a:moveTo>
                  <a:lnTo>
                    <a:pt x="19557" y="31"/>
                  </a:lnTo>
                  <a:lnTo>
                    <a:pt x="18880" y="92"/>
                  </a:lnTo>
                  <a:lnTo>
                    <a:pt x="18204" y="185"/>
                  </a:lnTo>
                  <a:lnTo>
                    <a:pt x="17527" y="308"/>
                  </a:lnTo>
                  <a:lnTo>
                    <a:pt x="16882" y="461"/>
                  </a:lnTo>
                  <a:lnTo>
                    <a:pt x="16236" y="646"/>
                  </a:lnTo>
                  <a:lnTo>
                    <a:pt x="15590" y="892"/>
                  </a:lnTo>
                  <a:lnTo>
                    <a:pt x="14975" y="1168"/>
                  </a:lnTo>
                  <a:lnTo>
                    <a:pt x="7288" y="4643"/>
                  </a:lnTo>
                  <a:lnTo>
                    <a:pt x="6919" y="4797"/>
                  </a:lnTo>
                  <a:lnTo>
                    <a:pt x="6550" y="4920"/>
                  </a:lnTo>
                  <a:lnTo>
                    <a:pt x="6181" y="5043"/>
                  </a:lnTo>
                  <a:lnTo>
                    <a:pt x="5782" y="5104"/>
                  </a:lnTo>
                  <a:lnTo>
                    <a:pt x="2399" y="5658"/>
                  </a:lnTo>
                  <a:lnTo>
                    <a:pt x="2153" y="5719"/>
                  </a:lnTo>
                  <a:lnTo>
                    <a:pt x="1907" y="5811"/>
                  </a:lnTo>
                  <a:lnTo>
                    <a:pt x="1661" y="5904"/>
                  </a:lnTo>
                  <a:lnTo>
                    <a:pt x="1446" y="6027"/>
                  </a:lnTo>
                  <a:lnTo>
                    <a:pt x="1231" y="6150"/>
                  </a:lnTo>
                  <a:lnTo>
                    <a:pt x="1046" y="6303"/>
                  </a:lnTo>
                  <a:lnTo>
                    <a:pt x="862" y="6457"/>
                  </a:lnTo>
                  <a:lnTo>
                    <a:pt x="677" y="6642"/>
                  </a:lnTo>
                  <a:lnTo>
                    <a:pt x="524" y="6857"/>
                  </a:lnTo>
                  <a:lnTo>
                    <a:pt x="401" y="7041"/>
                  </a:lnTo>
                  <a:lnTo>
                    <a:pt x="278" y="7287"/>
                  </a:lnTo>
                  <a:lnTo>
                    <a:pt x="185" y="7503"/>
                  </a:lnTo>
                  <a:lnTo>
                    <a:pt x="93" y="7749"/>
                  </a:lnTo>
                  <a:lnTo>
                    <a:pt x="32" y="7995"/>
                  </a:lnTo>
                  <a:lnTo>
                    <a:pt x="1" y="8271"/>
                  </a:lnTo>
                  <a:lnTo>
                    <a:pt x="1" y="8517"/>
                  </a:lnTo>
                  <a:lnTo>
                    <a:pt x="1" y="13775"/>
                  </a:lnTo>
                  <a:lnTo>
                    <a:pt x="1" y="14052"/>
                  </a:lnTo>
                  <a:lnTo>
                    <a:pt x="32" y="14360"/>
                  </a:lnTo>
                  <a:lnTo>
                    <a:pt x="93" y="14636"/>
                  </a:lnTo>
                  <a:lnTo>
                    <a:pt x="155" y="14913"/>
                  </a:lnTo>
                  <a:lnTo>
                    <a:pt x="247" y="15159"/>
                  </a:lnTo>
                  <a:lnTo>
                    <a:pt x="370" y="15436"/>
                  </a:lnTo>
                  <a:lnTo>
                    <a:pt x="493" y="15682"/>
                  </a:lnTo>
                  <a:lnTo>
                    <a:pt x="647" y="15897"/>
                  </a:lnTo>
                  <a:lnTo>
                    <a:pt x="800" y="16143"/>
                  </a:lnTo>
                  <a:lnTo>
                    <a:pt x="985" y="16358"/>
                  </a:lnTo>
                  <a:lnTo>
                    <a:pt x="1169" y="16543"/>
                  </a:lnTo>
                  <a:lnTo>
                    <a:pt x="1385" y="16758"/>
                  </a:lnTo>
                  <a:lnTo>
                    <a:pt x="1600" y="16912"/>
                  </a:lnTo>
                  <a:lnTo>
                    <a:pt x="1846" y="17065"/>
                  </a:lnTo>
                  <a:lnTo>
                    <a:pt x="2092" y="17219"/>
                  </a:lnTo>
                  <a:lnTo>
                    <a:pt x="2338" y="17342"/>
                  </a:lnTo>
                  <a:lnTo>
                    <a:pt x="4921" y="18449"/>
                  </a:lnTo>
                  <a:lnTo>
                    <a:pt x="4921" y="18695"/>
                  </a:lnTo>
                  <a:lnTo>
                    <a:pt x="4951" y="19372"/>
                  </a:lnTo>
                  <a:lnTo>
                    <a:pt x="5074" y="20048"/>
                  </a:lnTo>
                  <a:lnTo>
                    <a:pt x="5228" y="20724"/>
                  </a:lnTo>
                  <a:lnTo>
                    <a:pt x="5474" y="21339"/>
                  </a:lnTo>
                  <a:lnTo>
                    <a:pt x="5751" y="21954"/>
                  </a:lnTo>
                  <a:lnTo>
                    <a:pt x="6089" y="22508"/>
                  </a:lnTo>
                  <a:lnTo>
                    <a:pt x="6489" y="23031"/>
                  </a:lnTo>
                  <a:lnTo>
                    <a:pt x="6919" y="23523"/>
                  </a:lnTo>
                  <a:lnTo>
                    <a:pt x="7411" y="23953"/>
                  </a:lnTo>
                  <a:lnTo>
                    <a:pt x="7934" y="24353"/>
                  </a:lnTo>
                  <a:lnTo>
                    <a:pt x="8518" y="24691"/>
                  </a:lnTo>
                  <a:lnTo>
                    <a:pt x="9102" y="24968"/>
                  </a:lnTo>
                  <a:lnTo>
                    <a:pt x="9717" y="25214"/>
                  </a:lnTo>
                  <a:lnTo>
                    <a:pt x="10394" y="25367"/>
                  </a:lnTo>
                  <a:lnTo>
                    <a:pt x="11070" y="25490"/>
                  </a:lnTo>
                  <a:lnTo>
                    <a:pt x="11778" y="25521"/>
                  </a:lnTo>
                  <a:lnTo>
                    <a:pt x="12269" y="25490"/>
                  </a:lnTo>
                  <a:lnTo>
                    <a:pt x="12761" y="25460"/>
                  </a:lnTo>
                  <a:lnTo>
                    <a:pt x="13253" y="25367"/>
                  </a:lnTo>
                  <a:lnTo>
                    <a:pt x="13745" y="25244"/>
                  </a:lnTo>
                  <a:lnTo>
                    <a:pt x="14207" y="25060"/>
                  </a:lnTo>
                  <a:lnTo>
                    <a:pt x="14637" y="24875"/>
                  </a:lnTo>
                  <a:lnTo>
                    <a:pt x="15068" y="24660"/>
                  </a:lnTo>
                  <a:lnTo>
                    <a:pt x="15467" y="24414"/>
                  </a:lnTo>
                  <a:lnTo>
                    <a:pt x="15867" y="24137"/>
                  </a:lnTo>
                  <a:lnTo>
                    <a:pt x="16236" y="23861"/>
                  </a:lnTo>
                  <a:lnTo>
                    <a:pt x="16574" y="23523"/>
                  </a:lnTo>
                  <a:lnTo>
                    <a:pt x="16912" y="23184"/>
                  </a:lnTo>
                  <a:lnTo>
                    <a:pt x="17220" y="22815"/>
                  </a:lnTo>
                  <a:lnTo>
                    <a:pt x="17497" y="22416"/>
                  </a:lnTo>
                  <a:lnTo>
                    <a:pt x="17743" y="22016"/>
                  </a:lnTo>
                  <a:lnTo>
                    <a:pt x="17958" y="21585"/>
                  </a:lnTo>
                  <a:lnTo>
                    <a:pt x="46984" y="21585"/>
                  </a:lnTo>
                  <a:lnTo>
                    <a:pt x="47199" y="22016"/>
                  </a:lnTo>
                  <a:lnTo>
                    <a:pt x="47445" y="22416"/>
                  </a:lnTo>
                  <a:lnTo>
                    <a:pt x="47722" y="22815"/>
                  </a:lnTo>
                  <a:lnTo>
                    <a:pt x="48030" y="23184"/>
                  </a:lnTo>
                  <a:lnTo>
                    <a:pt x="48337" y="23523"/>
                  </a:lnTo>
                  <a:lnTo>
                    <a:pt x="48706" y="23861"/>
                  </a:lnTo>
                  <a:lnTo>
                    <a:pt x="49075" y="24137"/>
                  </a:lnTo>
                  <a:lnTo>
                    <a:pt x="49444" y="24414"/>
                  </a:lnTo>
                  <a:lnTo>
                    <a:pt x="49875" y="24660"/>
                  </a:lnTo>
                  <a:lnTo>
                    <a:pt x="50305" y="24875"/>
                  </a:lnTo>
                  <a:lnTo>
                    <a:pt x="50736" y="25060"/>
                  </a:lnTo>
                  <a:lnTo>
                    <a:pt x="51197" y="25244"/>
                  </a:lnTo>
                  <a:lnTo>
                    <a:pt x="51689" y="25367"/>
                  </a:lnTo>
                  <a:lnTo>
                    <a:pt x="52150" y="25460"/>
                  </a:lnTo>
                  <a:lnTo>
                    <a:pt x="52673" y="25490"/>
                  </a:lnTo>
                  <a:lnTo>
                    <a:pt x="53165" y="25521"/>
                  </a:lnTo>
                  <a:lnTo>
                    <a:pt x="53780" y="25490"/>
                  </a:lnTo>
                  <a:lnTo>
                    <a:pt x="54364" y="25429"/>
                  </a:lnTo>
                  <a:lnTo>
                    <a:pt x="54948" y="25275"/>
                  </a:lnTo>
                  <a:lnTo>
                    <a:pt x="55502" y="25121"/>
                  </a:lnTo>
                  <a:lnTo>
                    <a:pt x="56055" y="24875"/>
                  </a:lnTo>
                  <a:lnTo>
                    <a:pt x="56547" y="24629"/>
                  </a:lnTo>
                  <a:lnTo>
                    <a:pt x="57039" y="24322"/>
                  </a:lnTo>
                  <a:lnTo>
                    <a:pt x="57500" y="23984"/>
                  </a:lnTo>
                  <a:lnTo>
                    <a:pt x="57931" y="23584"/>
                  </a:lnTo>
                  <a:lnTo>
                    <a:pt x="58330" y="23184"/>
                  </a:lnTo>
                  <a:lnTo>
                    <a:pt x="58669" y="22723"/>
                  </a:lnTo>
                  <a:lnTo>
                    <a:pt x="59007" y="22262"/>
                  </a:lnTo>
                  <a:lnTo>
                    <a:pt x="59284" y="21770"/>
                  </a:lnTo>
                  <a:lnTo>
                    <a:pt x="59530" y="21247"/>
                  </a:lnTo>
                  <a:lnTo>
                    <a:pt x="59714" y="20694"/>
                  </a:lnTo>
                  <a:lnTo>
                    <a:pt x="59868" y="20109"/>
                  </a:lnTo>
                  <a:lnTo>
                    <a:pt x="60698" y="19925"/>
                  </a:lnTo>
                  <a:lnTo>
                    <a:pt x="60944" y="19863"/>
                  </a:lnTo>
                  <a:lnTo>
                    <a:pt x="61190" y="19771"/>
                  </a:lnTo>
                  <a:lnTo>
                    <a:pt x="61405" y="19679"/>
                  </a:lnTo>
                  <a:lnTo>
                    <a:pt x="61620" y="19556"/>
                  </a:lnTo>
                  <a:lnTo>
                    <a:pt x="61805" y="19402"/>
                  </a:lnTo>
                  <a:lnTo>
                    <a:pt x="61989" y="19249"/>
                  </a:lnTo>
                  <a:lnTo>
                    <a:pt x="62174" y="19095"/>
                  </a:lnTo>
                  <a:lnTo>
                    <a:pt x="62328" y="18910"/>
                  </a:lnTo>
                  <a:lnTo>
                    <a:pt x="62481" y="18726"/>
                  </a:lnTo>
                  <a:lnTo>
                    <a:pt x="62604" y="18511"/>
                  </a:lnTo>
                  <a:lnTo>
                    <a:pt x="62697" y="18295"/>
                  </a:lnTo>
                  <a:lnTo>
                    <a:pt x="62789" y="18080"/>
                  </a:lnTo>
                  <a:lnTo>
                    <a:pt x="62881" y="17834"/>
                  </a:lnTo>
                  <a:lnTo>
                    <a:pt x="62912" y="17588"/>
                  </a:lnTo>
                  <a:lnTo>
                    <a:pt x="62943" y="17342"/>
                  </a:lnTo>
                  <a:lnTo>
                    <a:pt x="62973" y="17096"/>
                  </a:lnTo>
                  <a:lnTo>
                    <a:pt x="62973" y="14175"/>
                  </a:lnTo>
                  <a:lnTo>
                    <a:pt x="62943" y="13775"/>
                  </a:lnTo>
                  <a:lnTo>
                    <a:pt x="62912" y="13406"/>
                  </a:lnTo>
                  <a:lnTo>
                    <a:pt x="62820" y="13037"/>
                  </a:lnTo>
                  <a:lnTo>
                    <a:pt x="62727" y="12668"/>
                  </a:lnTo>
                  <a:lnTo>
                    <a:pt x="62604" y="12330"/>
                  </a:lnTo>
                  <a:lnTo>
                    <a:pt x="62451" y="11961"/>
                  </a:lnTo>
                  <a:lnTo>
                    <a:pt x="62266" y="11654"/>
                  </a:lnTo>
                  <a:lnTo>
                    <a:pt x="62051" y="11346"/>
                  </a:lnTo>
                  <a:lnTo>
                    <a:pt x="61836" y="11039"/>
                  </a:lnTo>
                  <a:lnTo>
                    <a:pt x="61559" y="10762"/>
                  </a:lnTo>
                  <a:lnTo>
                    <a:pt x="61313" y="10516"/>
                  </a:lnTo>
                  <a:lnTo>
                    <a:pt x="61005" y="10270"/>
                  </a:lnTo>
                  <a:lnTo>
                    <a:pt x="60698" y="10055"/>
                  </a:lnTo>
                  <a:lnTo>
                    <a:pt x="60360" y="9870"/>
                  </a:lnTo>
                  <a:lnTo>
                    <a:pt x="60021" y="9686"/>
                  </a:lnTo>
                  <a:lnTo>
                    <a:pt x="59653" y="9563"/>
                  </a:lnTo>
                  <a:lnTo>
                    <a:pt x="58884" y="9317"/>
                  </a:lnTo>
                  <a:lnTo>
                    <a:pt x="58084" y="9102"/>
                  </a:lnTo>
                  <a:lnTo>
                    <a:pt x="57254" y="8886"/>
                  </a:lnTo>
                  <a:lnTo>
                    <a:pt x="56424" y="8733"/>
                  </a:lnTo>
                  <a:lnTo>
                    <a:pt x="55563" y="8579"/>
                  </a:lnTo>
                  <a:lnTo>
                    <a:pt x="54671" y="8425"/>
                  </a:lnTo>
                  <a:lnTo>
                    <a:pt x="52919" y="8210"/>
                  </a:lnTo>
                  <a:lnTo>
                    <a:pt x="51166" y="8056"/>
                  </a:lnTo>
                  <a:lnTo>
                    <a:pt x="49444" y="7964"/>
                  </a:lnTo>
                  <a:lnTo>
                    <a:pt x="47784" y="7902"/>
                  </a:lnTo>
                  <a:lnTo>
                    <a:pt x="45570" y="7902"/>
                  </a:lnTo>
                  <a:lnTo>
                    <a:pt x="35946" y="1507"/>
                  </a:lnTo>
                  <a:lnTo>
                    <a:pt x="35392" y="1138"/>
                  </a:lnTo>
                  <a:lnTo>
                    <a:pt x="34808" y="861"/>
                  </a:lnTo>
                  <a:lnTo>
                    <a:pt x="34224" y="615"/>
                  </a:lnTo>
                  <a:lnTo>
                    <a:pt x="33609" y="400"/>
                  </a:lnTo>
                  <a:lnTo>
                    <a:pt x="32994" y="215"/>
                  </a:lnTo>
                  <a:lnTo>
                    <a:pt x="32348" y="123"/>
                  </a:lnTo>
                  <a:lnTo>
                    <a:pt x="31702" y="31"/>
                  </a:lnTo>
                  <a:lnTo>
                    <a:pt x="310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9"/>
            <p:cNvSpPr/>
            <p:nvPr/>
          </p:nvSpPr>
          <p:spPr>
            <a:xfrm>
              <a:off x="4943387" y="3227916"/>
              <a:ext cx="117979" cy="123904"/>
            </a:xfrm>
            <a:custGeom>
              <a:avLst/>
              <a:gdLst/>
              <a:ahLst/>
              <a:cxnLst/>
              <a:rect l="l" t="t" r="r" b="b"/>
              <a:pathLst>
                <a:path w="5535" h="5813" extrusionOk="0">
                  <a:moveTo>
                    <a:pt x="2891" y="1"/>
                  </a:moveTo>
                  <a:lnTo>
                    <a:pt x="2614" y="32"/>
                  </a:lnTo>
                  <a:lnTo>
                    <a:pt x="2306" y="62"/>
                  </a:lnTo>
                  <a:lnTo>
                    <a:pt x="2030" y="155"/>
                  </a:lnTo>
                  <a:lnTo>
                    <a:pt x="1784" y="247"/>
                  </a:lnTo>
                  <a:lnTo>
                    <a:pt x="1507" y="370"/>
                  </a:lnTo>
                  <a:lnTo>
                    <a:pt x="1292" y="524"/>
                  </a:lnTo>
                  <a:lnTo>
                    <a:pt x="1046" y="677"/>
                  </a:lnTo>
                  <a:lnTo>
                    <a:pt x="861" y="862"/>
                  </a:lnTo>
                  <a:lnTo>
                    <a:pt x="677" y="1077"/>
                  </a:lnTo>
                  <a:lnTo>
                    <a:pt x="492" y="1292"/>
                  </a:lnTo>
                  <a:lnTo>
                    <a:pt x="339" y="1538"/>
                  </a:lnTo>
                  <a:lnTo>
                    <a:pt x="246" y="1784"/>
                  </a:lnTo>
                  <a:lnTo>
                    <a:pt x="123" y="2061"/>
                  </a:lnTo>
                  <a:lnTo>
                    <a:pt x="62" y="2338"/>
                  </a:lnTo>
                  <a:lnTo>
                    <a:pt x="31" y="2615"/>
                  </a:lnTo>
                  <a:lnTo>
                    <a:pt x="0" y="2922"/>
                  </a:lnTo>
                  <a:lnTo>
                    <a:pt x="31" y="3199"/>
                  </a:lnTo>
                  <a:lnTo>
                    <a:pt x="62" y="3506"/>
                  </a:lnTo>
                  <a:lnTo>
                    <a:pt x="123" y="3783"/>
                  </a:lnTo>
                  <a:lnTo>
                    <a:pt x="246" y="4029"/>
                  </a:lnTo>
                  <a:lnTo>
                    <a:pt x="339" y="4275"/>
                  </a:lnTo>
                  <a:lnTo>
                    <a:pt x="492" y="4521"/>
                  </a:lnTo>
                  <a:lnTo>
                    <a:pt x="677" y="4736"/>
                  </a:lnTo>
                  <a:lnTo>
                    <a:pt x="861" y="4951"/>
                  </a:lnTo>
                  <a:lnTo>
                    <a:pt x="1046" y="5136"/>
                  </a:lnTo>
                  <a:lnTo>
                    <a:pt x="1292" y="5320"/>
                  </a:lnTo>
                  <a:lnTo>
                    <a:pt x="1507" y="5443"/>
                  </a:lnTo>
                  <a:lnTo>
                    <a:pt x="1784" y="5566"/>
                  </a:lnTo>
                  <a:lnTo>
                    <a:pt x="2030" y="5689"/>
                  </a:lnTo>
                  <a:lnTo>
                    <a:pt x="2306" y="5751"/>
                  </a:lnTo>
                  <a:lnTo>
                    <a:pt x="2614" y="5782"/>
                  </a:lnTo>
                  <a:lnTo>
                    <a:pt x="2891" y="5812"/>
                  </a:lnTo>
                  <a:lnTo>
                    <a:pt x="3290" y="5782"/>
                  </a:lnTo>
                  <a:lnTo>
                    <a:pt x="3659" y="5689"/>
                  </a:lnTo>
                  <a:lnTo>
                    <a:pt x="3998" y="5597"/>
                  </a:lnTo>
                  <a:lnTo>
                    <a:pt x="4336" y="5413"/>
                  </a:lnTo>
                  <a:lnTo>
                    <a:pt x="4643" y="5197"/>
                  </a:lnTo>
                  <a:lnTo>
                    <a:pt x="4951" y="4951"/>
                  </a:lnTo>
                  <a:lnTo>
                    <a:pt x="5197" y="4675"/>
                  </a:lnTo>
                  <a:lnTo>
                    <a:pt x="5412" y="4367"/>
                  </a:lnTo>
                  <a:lnTo>
                    <a:pt x="5473" y="4183"/>
                  </a:lnTo>
                  <a:lnTo>
                    <a:pt x="5535" y="3998"/>
                  </a:lnTo>
                  <a:lnTo>
                    <a:pt x="5535" y="3844"/>
                  </a:lnTo>
                  <a:lnTo>
                    <a:pt x="5504" y="3660"/>
                  </a:lnTo>
                  <a:lnTo>
                    <a:pt x="5443" y="3506"/>
                  </a:lnTo>
                  <a:lnTo>
                    <a:pt x="5350" y="3353"/>
                  </a:lnTo>
                  <a:lnTo>
                    <a:pt x="5228" y="3199"/>
                  </a:lnTo>
                  <a:lnTo>
                    <a:pt x="5074" y="3107"/>
                  </a:lnTo>
                  <a:lnTo>
                    <a:pt x="4889" y="3014"/>
                  </a:lnTo>
                  <a:lnTo>
                    <a:pt x="4736" y="2984"/>
                  </a:lnTo>
                  <a:lnTo>
                    <a:pt x="4551" y="2984"/>
                  </a:lnTo>
                  <a:lnTo>
                    <a:pt x="4367" y="3014"/>
                  </a:lnTo>
                  <a:lnTo>
                    <a:pt x="4213" y="3076"/>
                  </a:lnTo>
                  <a:lnTo>
                    <a:pt x="4059" y="3168"/>
                  </a:lnTo>
                  <a:lnTo>
                    <a:pt x="3905" y="3291"/>
                  </a:lnTo>
                  <a:lnTo>
                    <a:pt x="3813" y="3445"/>
                  </a:lnTo>
                  <a:lnTo>
                    <a:pt x="3721" y="3537"/>
                  </a:lnTo>
                  <a:lnTo>
                    <a:pt x="3629" y="3660"/>
                  </a:lnTo>
                  <a:lnTo>
                    <a:pt x="3413" y="3814"/>
                  </a:lnTo>
                  <a:lnTo>
                    <a:pt x="3167" y="3937"/>
                  </a:lnTo>
                  <a:lnTo>
                    <a:pt x="3044" y="3937"/>
                  </a:lnTo>
                  <a:lnTo>
                    <a:pt x="2891" y="3967"/>
                  </a:lnTo>
                  <a:lnTo>
                    <a:pt x="2675" y="3937"/>
                  </a:lnTo>
                  <a:lnTo>
                    <a:pt x="2491" y="3875"/>
                  </a:lnTo>
                  <a:lnTo>
                    <a:pt x="2306" y="3783"/>
                  </a:lnTo>
                  <a:lnTo>
                    <a:pt x="2153" y="3660"/>
                  </a:lnTo>
                  <a:lnTo>
                    <a:pt x="2030" y="3506"/>
                  </a:lnTo>
                  <a:lnTo>
                    <a:pt x="1937" y="3322"/>
                  </a:lnTo>
                  <a:lnTo>
                    <a:pt x="1876" y="3107"/>
                  </a:lnTo>
                  <a:lnTo>
                    <a:pt x="1845" y="2922"/>
                  </a:lnTo>
                  <a:lnTo>
                    <a:pt x="1876" y="2707"/>
                  </a:lnTo>
                  <a:lnTo>
                    <a:pt x="1937" y="2492"/>
                  </a:lnTo>
                  <a:lnTo>
                    <a:pt x="2030" y="2338"/>
                  </a:lnTo>
                  <a:lnTo>
                    <a:pt x="2153" y="2153"/>
                  </a:lnTo>
                  <a:lnTo>
                    <a:pt x="2306" y="2030"/>
                  </a:lnTo>
                  <a:lnTo>
                    <a:pt x="2491" y="1938"/>
                  </a:lnTo>
                  <a:lnTo>
                    <a:pt x="2675" y="1877"/>
                  </a:lnTo>
                  <a:lnTo>
                    <a:pt x="2891" y="1846"/>
                  </a:lnTo>
                  <a:lnTo>
                    <a:pt x="3075" y="1846"/>
                  </a:lnTo>
                  <a:lnTo>
                    <a:pt x="3260" y="1784"/>
                  </a:lnTo>
                  <a:lnTo>
                    <a:pt x="3413" y="1692"/>
                  </a:lnTo>
                  <a:lnTo>
                    <a:pt x="3536" y="1600"/>
                  </a:lnTo>
                  <a:lnTo>
                    <a:pt x="3659" y="1446"/>
                  </a:lnTo>
                  <a:lnTo>
                    <a:pt x="3752" y="1292"/>
                  </a:lnTo>
                  <a:lnTo>
                    <a:pt x="3813" y="1139"/>
                  </a:lnTo>
                  <a:lnTo>
                    <a:pt x="3813" y="923"/>
                  </a:lnTo>
                  <a:lnTo>
                    <a:pt x="3813" y="739"/>
                  </a:lnTo>
                  <a:lnTo>
                    <a:pt x="3752" y="585"/>
                  </a:lnTo>
                  <a:lnTo>
                    <a:pt x="3659" y="431"/>
                  </a:lnTo>
                  <a:lnTo>
                    <a:pt x="3536" y="278"/>
                  </a:lnTo>
                  <a:lnTo>
                    <a:pt x="3413" y="185"/>
                  </a:lnTo>
                  <a:lnTo>
                    <a:pt x="3260" y="93"/>
                  </a:lnTo>
                  <a:lnTo>
                    <a:pt x="3075" y="32"/>
                  </a:lnTo>
                  <a:lnTo>
                    <a:pt x="289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9"/>
            <p:cNvSpPr/>
            <p:nvPr/>
          </p:nvSpPr>
          <p:spPr>
            <a:xfrm>
              <a:off x="4354812" y="2429613"/>
              <a:ext cx="165831" cy="291674"/>
            </a:xfrm>
            <a:custGeom>
              <a:avLst/>
              <a:gdLst/>
              <a:ahLst/>
              <a:cxnLst/>
              <a:rect l="l" t="t" r="r" b="b"/>
              <a:pathLst>
                <a:path w="7780" h="13684" extrusionOk="0">
                  <a:moveTo>
                    <a:pt x="3782" y="0"/>
                  </a:moveTo>
                  <a:lnTo>
                    <a:pt x="3598" y="62"/>
                  </a:lnTo>
                  <a:lnTo>
                    <a:pt x="3444" y="123"/>
                  </a:lnTo>
                  <a:lnTo>
                    <a:pt x="3290" y="216"/>
                  </a:lnTo>
                  <a:lnTo>
                    <a:pt x="3167" y="339"/>
                  </a:lnTo>
                  <a:lnTo>
                    <a:pt x="3075" y="523"/>
                  </a:lnTo>
                  <a:lnTo>
                    <a:pt x="93" y="6427"/>
                  </a:lnTo>
                  <a:lnTo>
                    <a:pt x="31" y="6642"/>
                  </a:lnTo>
                  <a:lnTo>
                    <a:pt x="0" y="6888"/>
                  </a:lnTo>
                  <a:lnTo>
                    <a:pt x="62" y="7103"/>
                  </a:lnTo>
                  <a:lnTo>
                    <a:pt x="154" y="7319"/>
                  </a:lnTo>
                  <a:lnTo>
                    <a:pt x="308" y="7503"/>
                  </a:lnTo>
                  <a:lnTo>
                    <a:pt x="492" y="7657"/>
                  </a:lnTo>
                  <a:lnTo>
                    <a:pt x="708" y="7718"/>
                  </a:lnTo>
                  <a:lnTo>
                    <a:pt x="923" y="7749"/>
                  </a:lnTo>
                  <a:lnTo>
                    <a:pt x="5351" y="7749"/>
                  </a:lnTo>
                  <a:lnTo>
                    <a:pt x="3075" y="12331"/>
                  </a:lnTo>
                  <a:lnTo>
                    <a:pt x="2983" y="12515"/>
                  </a:lnTo>
                  <a:lnTo>
                    <a:pt x="2983" y="12700"/>
                  </a:lnTo>
                  <a:lnTo>
                    <a:pt x="2983" y="12884"/>
                  </a:lnTo>
                  <a:lnTo>
                    <a:pt x="3014" y="13038"/>
                  </a:lnTo>
                  <a:lnTo>
                    <a:pt x="3075" y="13222"/>
                  </a:lnTo>
                  <a:lnTo>
                    <a:pt x="3198" y="13345"/>
                  </a:lnTo>
                  <a:lnTo>
                    <a:pt x="3321" y="13468"/>
                  </a:lnTo>
                  <a:lnTo>
                    <a:pt x="3475" y="13591"/>
                  </a:lnTo>
                  <a:lnTo>
                    <a:pt x="3690" y="13653"/>
                  </a:lnTo>
                  <a:lnTo>
                    <a:pt x="3875" y="13683"/>
                  </a:lnTo>
                  <a:lnTo>
                    <a:pt x="4151" y="13653"/>
                  </a:lnTo>
                  <a:lnTo>
                    <a:pt x="4367" y="13530"/>
                  </a:lnTo>
                  <a:lnTo>
                    <a:pt x="4551" y="13376"/>
                  </a:lnTo>
                  <a:lnTo>
                    <a:pt x="4643" y="13284"/>
                  </a:lnTo>
                  <a:lnTo>
                    <a:pt x="4705" y="13161"/>
                  </a:lnTo>
                  <a:lnTo>
                    <a:pt x="7687" y="7257"/>
                  </a:lnTo>
                  <a:lnTo>
                    <a:pt x="7749" y="7042"/>
                  </a:lnTo>
                  <a:lnTo>
                    <a:pt x="7780" y="6796"/>
                  </a:lnTo>
                  <a:lnTo>
                    <a:pt x="7718" y="6581"/>
                  </a:lnTo>
                  <a:lnTo>
                    <a:pt x="7626" y="6365"/>
                  </a:lnTo>
                  <a:lnTo>
                    <a:pt x="7472" y="6181"/>
                  </a:lnTo>
                  <a:lnTo>
                    <a:pt x="7288" y="6027"/>
                  </a:lnTo>
                  <a:lnTo>
                    <a:pt x="7072" y="5935"/>
                  </a:lnTo>
                  <a:lnTo>
                    <a:pt x="6857" y="5904"/>
                  </a:lnTo>
                  <a:lnTo>
                    <a:pt x="2430" y="5904"/>
                  </a:lnTo>
                  <a:lnTo>
                    <a:pt x="4705" y="1323"/>
                  </a:lnTo>
                  <a:lnTo>
                    <a:pt x="4766" y="1169"/>
                  </a:lnTo>
                  <a:lnTo>
                    <a:pt x="4797" y="984"/>
                  </a:lnTo>
                  <a:lnTo>
                    <a:pt x="4797" y="800"/>
                  </a:lnTo>
                  <a:lnTo>
                    <a:pt x="4766" y="646"/>
                  </a:lnTo>
                  <a:lnTo>
                    <a:pt x="4705" y="462"/>
                  </a:lnTo>
                  <a:lnTo>
                    <a:pt x="4582" y="339"/>
                  </a:lnTo>
                  <a:lnTo>
                    <a:pt x="4459" y="185"/>
                  </a:lnTo>
                  <a:lnTo>
                    <a:pt x="4305" y="93"/>
                  </a:lnTo>
                  <a:lnTo>
                    <a:pt x="4121" y="31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9"/>
            <p:cNvSpPr/>
            <p:nvPr/>
          </p:nvSpPr>
          <p:spPr>
            <a:xfrm>
              <a:off x="4249938" y="2240200"/>
              <a:ext cx="375570" cy="585949"/>
            </a:xfrm>
            <a:custGeom>
              <a:avLst/>
              <a:gdLst/>
              <a:ahLst/>
              <a:cxnLst/>
              <a:rect l="l" t="t" r="r" b="b"/>
              <a:pathLst>
                <a:path w="17620" h="27490" extrusionOk="0">
                  <a:moveTo>
                    <a:pt x="9809" y="1845"/>
                  </a:moveTo>
                  <a:lnTo>
                    <a:pt x="9994" y="1876"/>
                  </a:lnTo>
                  <a:lnTo>
                    <a:pt x="10209" y="1937"/>
                  </a:lnTo>
                  <a:lnTo>
                    <a:pt x="10394" y="2030"/>
                  </a:lnTo>
                  <a:lnTo>
                    <a:pt x="10547" y="2153"/>
                  </a:lnTo>
                  <a:lnTo>
                    <a:pt x="10670" y="2337"/>
                  </a:lnTo>
                  <a:lnTo>
                    <a:pt x="10763" y="2491"/>
                  </a:lnTo>
                  <a:lnTo>
                    <a:pt x="10824" y="2706"/>
                  </a:lnTo>
                  <a:lnTo>
                    <a:pt x="10855" y="2921"/>
                  </a:lnTo>
                  <a:lnTo>
                    <a:pt x="10855" y="3967"/>
                  </a:lnTo>
                  <a:lnTo>
                    <a:pt x="6765" y="3967"/>
                  </a:lnTo>
                  <a:lnTo>
                    <a:pt x="6765" y="2921"/>
                  </a:lnTo>
                  <a:lnTo>
                    <a:pt x="6796" y="2706"/>
                  </a:lnTo>
                  <a:lnTo>
                    <a:pt x="6858" y="2491"/>
                  </a:lnTo>
                  <a:lnTo>
                    <a:pt x="6950" y="2337"/>
                  </a:lnTo>
                  <a:lnTo>
                    <a:pt x="7073" y="2153"/>
                  </a:lnTo>
                  <a:lnTo>
                    <a:pt x="7227" y="2030"/>
                  </a:lnTo>
                  <a:lnTo>
                    <a:pt x="7411" y="1937"/>
                  </a:lnTo>
                  <a:lnTo>
                    <a:pt x="7626" y="1876"/>
                  </a:lnTo>
                  <a:lnTo>
                    <a:pt x="7811" y="1845"/>
                  </a:lnTo>
                  <a:close/>
                  <a:moveTo>
                    <a:pt x="14944" y="5812"/>
                  </a:moveTo>
                  <a:lnTo>
                    <a:pt x="15129" y="5873"/>
                  </a:lnTo>
                  <a:lnTo>
                    <a:pt x="15313" y="5996"/>
                  </a:lnTo>
                  <a:lnTo>
                    <a:pt x="15467" y="6119"/>
                  </a:lnTo>
                  <a:lnTo>
                    <a:pt x="15590" y="6273"/>
                  </a:lnTo>
                  <a:lnTo>
                    <a:pt x="15682" y="6457"/>
                  </a:lnTo>
                  <a:lnTo>
                    <a:pt x="15744" y="6642"/>
                  </a:lnTo>
                  <a:lnTo>
                    <a:pt x="15775" y="6857"/>
                  </a:lnTo>
                  <a:lnTo>
                    <a:pt x="15775" y="24599"/>
                  </a:lnTo>
                  <a:lnTo>
                    <a:pt x="15744" y="24814"/>
                  </a:lnTo>
                  <a:lnTo>
                    <a:pt x="15682" y="24999"/>
                  </a:lnTo>
                  <a:lnTo>
                    <a:pt x="15590" y="25183"/>
                  </a:lnTo>
                  <a:lnTo>
                    <a:pt x="15467" y="25337"/>
                  </a:lnTo>
                  <a:lnTo>
                    <a:pt x="15313" y="25460"/>
                  </a:lnTo>
                  <a:lnTo>
                    <a:pt x="15129" y="25552"/>
                  </a:lnTo>
                  <a:lnTo>
                    <a:pt x="14944" y="25614"/>
                  </a:lnTo>
                  <a:lnTo>
                    <a:pt x="14729" y="25644"/>
                  </a:lnTo>
                  <a:lnTo>
                    <a:pt x="2891" y="25644"/>
                  </a:lnTo>
                  <a:lnTo>
                    <a:pt x="2676" y="25614"/>
                  </a:lnTo>
                  <a:lnTo>
                    <a:pt x="2491" y="25552"/>
                  </a:lnTo>
                  <a:lnTo>
                    <a:pt x="2307" y="25460"/>
                  </a:lnTo>
                  <a:lnTo>
                    <a:pt x="2153" y="25337"/>
                  </a:lnTo>
                  <a:lnTo>
                    <a:pt x="2030" y="25183"/>
                  </a:lnTo>
                  <a:lnTo>
                    <a:pt x="1938" y="24999"/>
                  </a:lnTo>
                  <a:lnTo>
                    <a:pt x="1876" y="24814"/>
                  </a:lnTo>
                  <a:lnTo>
                    <a:pt x="1846" y="24599"/>
                  </a:lnTo>
                  <a:lnTo>
                    <a:pt x="1846" y="6857"/>
                  </a:lnTo>
                  <a:lnTo>
                    <a:pt x="1876" y="6642"/>
                  </a:lnTo>
                  <a:lnTo>
                    <a:pt x="1938" y="6457"/>
                  </a:lnTo>
                  <a:lnTo>
                    <a:pt x="2030" y="6273"/>
                  </a:lnTo>
                  <a:lnTo>
                    <a:pt x="2153" y="6119"/>
                  </a:lnTo>
                  <a:lnTo>
                    <a:pt x="2307" y="5996"/>
                  </a:lnTo>
                  <a:lnTo>
                    <a:pt x="2491" y="5873"/>
                  </a:lnTo>
                  <a:lnTo>
                    <a:pt x="2676" y="5812"/>
                  </a:lnTo>
                  <a:close/>
                  <a:moveTo>
                    <a:pt x="7811" y="0"/>
                  </a:moveTo>
                  <a:lnTo>
                    <a:pt x="7534" y="31"/>
                  </a:lnTo>
                  <a:lnTo>
                    <a:pt x="7227" y="62"/>
                  </a:lnTo>
                  <a:lnTo>
                    <a:pt x="6950" y="154"/>
                  </a:lnTo>
                  <a:lnTo>
                    <a:pt x="6704" y="246"/>
                  </a:lnTo>
                  <a:lnTo>
                    <a:pt x="6458" y="369"/>
                  </a:lnTo>
                  <a:lnTo>
                    <a:pt x="6212" y="523"/>
                  </a:lnTo>
                  <a:lnTo>
                    <a:pt x="5997" y="677"/>
                  </a:lnTo>
                  <a:lnTo>
                    <a:pt x="5781" y="861"/>
                  </a:lnTo>
                  <a:lnTo>
                    <a:pt x="5597" y="1076"/>
                  </a:lnTo>
                  <a:lnTo>
                    <a:pt x="5412" y="1292"/>
                  </a:lnTo>
                  <a:lnTo>
                    <a:pt x="5289" y="1538"/>
                  </a:lnTo>
                  <a:lnTo>
                    <a:pt x="5166" y="1784"/>
                  </a:lnTo>
                  <a:lnTo>
                    <a:pt x="5074" y="2060"/>
                  </a:lnTo>
                  <a:lnTo>
                    <a:pt x="4982" y="2337"/>
                  </a:lnTo>
                  <a:lnTo>
                    <a:pt x="4951" y="2614"/>
                  </a:lnTo>
                  <a:lnTo>
                    <a:pt x="4920" y="2921"/>
                  </a:lnTo>
                  <a:lnTo>
                    <a:pt x="4920" y="3967"/>
                  </a:lnTo>
                  <a:lnTo>
                    <a:pt x="2584" y="3967"/>
                  </a:lnTo>
                  <a:lnTo>
                    <a:pt x="2307" y="4028"/>
                  </a:lnTo>
                  <a:lnTo>
                    <a:pt x="2030" y="4090"/>
                  </a:lnTo>
                  <a:lnTo>
                    <a:pt x="1753" y="4182"/>
                  </a:lnTo>
                  <a:lnTo>
                    <a:pt x="1507" y="4305"/>
                  </a:lnTo>
                  <a:lnTo>
                    <a:pt x="1292" y="4459"/>
                  </a:lnTo>
                  <a:lnTo>
                    <a:pt x="1046" y="4612"/>
                  </a:lnTo>
                  <a:lnTo>
                    <a:pt x="862" y="4797"/>
                  </a:lnTo>
                  <a:lnTo>
                    <a:pt x="646" y="5012"/>
                  </a:lnTo>
                  <a:lnTo>
                    <a:pt x="493" y="5227"/>
                  </a:lnTo>
                  <a:lnTo>
                    <a:pt x="339" y="5473"/>
                  </a:lnTo>
                  <a:lnTo>
                    <a:pt x="216" y="5719"/>
                  </a:lnTo>
                  <a:lnTo>
                    <a:pt x="124" y="5996"/>
                  </a:lnTo>
                  <a:lnTo>
                    <a:pt x="62" y="6273"/>
                  </a:lnTo>
                  <a:lnTo>
                    <a:pt x="1" y="6550"/>
                  </a:lnTo>
                  <a:lnTo>
                    <a:pt x="1" y="6857"/>
                  </a:lnTo>
                  <a:lnTo>
                    <a:pt x="1" y="24599"/>
                  </a:lnTo>
                  <a:lnTo>
                    <a:pt x="1" y="24906"/>
                  </a:lnTo>
                  <a:lnTo>
                    <a:pt x="62" y="25183"/>
                  </a:lnTo>
                  <a:lnTo>
                    <a:pt x="124" y="25460"/>
                  </a:lnTo>
                  <a:lnTo>
                    <a:pt x="216" y="25737"/>
                  </a:lnTo>
                  <a:lnTo>
                    <a:pt x="339" y="25983"/>
                  </a:lnTo>
                  <a:lnTo>
                    <a:pt x="493" y="26229"/>
                  </a:lnTo>
                  <a:lnTo>
                    <a:pt x="646" y="26444"/>
                  </a:lnTo>
                  <a:lnTo>
                    <a:pt x="862" y="26659"/>
                  </a:lnTo>
                  <a:lnTo>
                    <a:pt x="1046" y="26843"/>
                  </a:lnTo>
                  <a:lnTo>
                    <a:pt x="1292" y="26997"/>
                  </a:lnTo>
                  <a:lnTo>
                    <a:pt x="1507" y="27151"/>
                  </a:lnTo>
                  <a:lnTo>
                    <a:pt x="1753" y="27274"/>
                  </a:lnTo>
                  <a:lnTo>
                    <a:pt x="2030" y="27366"/>
                  </a:lnTo>
                  <a:lnTo>
                    <a:pt x="2307" y="27428"/>
                  </a:lnTo>
                  <a:lnTo>
                    <a:pt x="2584" y="27489"/>
                  </a:lnTo>
                  <a:lnTo>
                    <a:pt x="15006" y="27489"/>
                  </a:lnTo>
                  <a:lnTo>
                    <a:pt x="15313" y="27428"/>
                  </a:lnTo>
                  <a:lnTo>
                    <a:pt x="15590" y="27366"/>
                  </a:lnTo>
                  <a:lnTo>
                    <a:pt x="15836" y="27274"/>
                  </a:lnTo>
                  <a:lnTo>
                    <a:pt x="16113" y="27151"/>
                  </a:lnTo>
                  <a:lnTo>
                    <a:pt x="16328" y="26997"/>
                  </a:lnTo>
                  <a:lnTo>
                    <a:pt x="16574" y="26843"/>
                  </a:lnTo>
                  <a:lnTo>
                    <a:pt x="16758" y="26659"/>
                  </a:lnTo>
                  <a:lnTo>
                    <a:pt x="16943" y="26444"/>
                  </a:lnTo>
                  <a:lnTo>
                    <a:pt x="17127" y="26229"/>
                  </a:lnTo>
                  <a:lnTo>
                    <a:pt x="17281" y="25983"/>
                  </a:lnTo>
                  <a:lnTo>
                    <a:pt x="17404" y="25737"/>
                  </a:lnTo>
                  <a:lnTo>
                    <a:pt x="17496" y="25460"/>
                  </a:lnTo>
                  <a:lnTo>
                    <a:pt x="17558" y="25183"/>
                  </a:lnTo>
                  <a:lnTo>
                    <a:pt x="17619" y="24906"/>
                  </a:lnTo>
                  <a:lnTo>
                    <a:pt x="17619" y="24599"/>
                  </a:lnTo>
                  <a:lnTo>
                    <a:pt x="17619" y="6857"/>
                  </a:lnTo>
                  <a:lnTo>
                    <a:pt x="17619" y="6550"/>
                  </a:lnTo>
                  <a:lnTo>
                    <a:pt x="17558" y="6273"/>
                  </a:lnTo>
                  <a:lnTo>
                    <a:pt x="17496" y="5996"/>
                  </a:lnTo>
                  <a:lnTo>
                    <a:pt x="17404" y="5719"/>
                  </a:lnTo>
                  <a:lnTo>
                    <a:pt x="17281" y="5473"/>
                  </a:lnTo>
                  <a:lnTo>
                    <a:pt x="17127" y="5227"/>
                  </a:lnTo>
                  <a:lnTo>
                    <a:pt x="16943" y="5012"/>
                  </a:lnTo>
                  <a:lnTo>
                    <a:pt x="16758" y="4797"/>
                  </a:lnTo>
                  <a:lnTo>
                    <a:pt x="16574" y="4612"/>
                  </a:lnTo>
                  <a:lnTo>
                    <a:pt x="16328" y="4459"/>
                  </a:lnTo>
                  <a:lnTo>
                    <a:pt x="16113" y="4305"/>
                  </a:lnTo>
                  <a:lnTo>
                    <a:pt x="15836" y="4182"/>
                  </a:lnTo>
                  <a:lnTo>
                    <a:pt x="15590" y="4090"/>
                  </a:lnTo>
                  <a:lnTo>
                    <a:pt x="15313" y="4028"/>
                  </a:lnTo>
                  <a:lnTo>
                    <a:pt x="15006" y="3967"/>
                  </a:lnTo>
                  <a:lnTo>
                    <a:pt x="12700" y="3967"/>
                  </a:lnTo>
                  <a:lnTo>
                    <a:pt x="12700" y="2921"/>
                  </a:lnTo>
                  <a:lnTo>
                    <a:pt x="12669" y="2614"/>
                  </a:lnTo>
                  <a:lnTo>
                    <a:pt x="12638" y="2337"/>
                  </a:lnTo>
                  <a:lnTo>
                    <a:pt x="12546" y="2060"/>
                  </a:lnTo>
                  <a:lnTo>
                    <a:pt x="12454" y="1784"/>
                  </a:lnTo>
                  <a:lnTo>
                    <a:pt x="12331" y="1538"/>
                  </a:lnTo>
                  <a:lnTo>
                    <a:pt x="12208" y="1292"/>
                  </a:lnTo>
                  <a:lnTo>
                    <a:pt x="12023" y="1076"/>
                  </a:lnTo>
                  <a:lnTo>
                    <a:pt x="11839" y="861"/>
                  </a:lnTo>
                  <a:lnTo>
                    <a:pt x="11624" y="677"/>
                  </a:lnTo>
                  <a:lnTo>
                    <a:pt x="11408" y="523"/>
                  </a:lnTo>
                  <a:lnTo>
                    <a:pt x="11162" y="369"/>
                  </a:lnTo>
                  <a:lnTo>
                    <a:pt x="10916" y="246"/>
                  </a:lnTo>
                  <a:lnTo>
                    <a:pt x="10670" y="154"/>
                  </a:lnTo>
                  <a:lnTo>
                    <a:pt x="10363" y="62"/>
                  </a:lnTo>
                  <a:lnTo>
                    <a:pt x="10086" y="31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Future Work</a:t>
            </a:r>
            <a:br>
              <a:rPr lang="en-US" dirty="0"/>
            </a:br>
            <a:endParaRPr dirty="0"/>
          </a:p>
        </p:txBody>
      </p:sp>
      <p:sp>
        <p:nvSpPr>
          <p:cNvPr id="1727" name="Google Shape;1727;p43"/>
          <p:cNvSpPr/>
          <p:nvPr/>
        </p:nvSpPr>
        <p:spPr>
          <a:xfrm>
            <a:off x="7110650" y="1428525"/>
            <a:ext cx="1910886" cy="38795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User/Revenue data</a:t>
            </a:r>
            <a:endParaRPr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728" name="Google Shape;1728;p43"/>
          <p:cNvCxnSpPr>
            <a:cxnSpLocks/>
            <a:stCxn id="1729" idx="3"/>
            <a:endCxn id="1727" idx="1"/>
          </p:cNvCxnSpPr>
          <p:nvPr/>
        </p:nvCxnSpPr>
        <p:spPr>
          <a:xfrm>
            <a:off x="6477475" y="1618925"/>
            <a:ext cx="633175" cy="3575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0" name="Google Shape;1730;p43"/>
          <p:cNvSpPr/>
          <p:nvPr/>
        </p:nvSpPr>
        <p:spPr>
          <a:xfrm>
            <a:off x="7110651" y="2436294"/>
            <a:ext cx="1910885" cy="38795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2"/>
                </a:solidFill>
                <a:latin typeface="Fira Sans Medium"/>
              </a:rPr>
              <a:t>stations cluster</a:t>
            </a:r>
            <a:endParaRPr dirty="0">
              <a:solidFill>
                <a:schemeClr val="accent2"/>
              </a:solidFill>
              <a:latin typeface="Fira Sans Medium"/>
              <a:sym typeface="Fira Sans"/>
            </a:endParaRPr>
          </a:p>
        </p:txBody>
      </p:sp>
      <p:cxnSp>
        <p:nvCxnSpPr>
          <p:cNvPr id="1731" name="Google Shape;1731;p43"/>
          <p:cNvCxnSpPr>
            <a:cxnSpLocks/>
          </p:cNvCxnSpPr>
          <p:nvPr/>
        </p:nvCxnSpPr>
        <p:spPr>
          <a:xfrm>
            <a:off x="6012898" y="2625935"/>
            <a:ext cx="1097752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3" name="Google Shape;1733;p43"/>
          <p:cNvSpPr/>
          <p:nvPr/>
        </p:nvSpPr>
        <p:spPr>
          <a:xfrm>
            <a:off x="7110650" y="3344074"/>
            <a:ext cx="1910884" cy="53660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3"/>
                </a:solidFill>
                <a:latin typeface="Fira Sans Medium"/>
              </a:rPr>
              <a:t>different advertising rate</a:t>
            </a:r>
            <a:endParaRPr dirty="0">
              <a:solidFill>
                <a:schemeClr val="accent3"/>
              </a:solidFill>
              <a:latin typeface="Fira Sans Medium"/>
              <a:sym typeface="Fira Sans"/>
            </a:endParaRPr>
          </a:p>
        </p:txBody>
      </p:sp>
      <p:cxnSp>
        <p:nvCxnSpPr>
          <p:cNvPr id="1734" name="Google Shape;1734;p43"/>
          <p:cNvCxnSpPr>
            <a:cxnSpLocks/>
            <a:endCxn id="1733" idx="1"/>
          </p:cNvCxnSpPr>
          <p:nvPr/>
        </p:nvCxnSpPr>
        <p:spPr>
          <a:xfrm>
            <a:off x="6057324" y="3612375"/>
            <a:ext cx="1053326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0" name="Google Shape;1740;p43"/>
          <p:cNvSpPr/>
          <p:nvPr/>
        </p:nvSpPr>
        <p:spPr>
          <a:xfrm>
            <a:off x="3171868" y="3289978"/>
            <a:ext cx="3314100" cy="59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1" name="Google Shape;1741;p43"/>
          <p:cNvSpPr/>
          <p:nvPr/>
        </p:nvSpPr>
        <p:spPr>
          <a:xfrm>
            <a:off x="3214502" y="2335186"/>
            <a:ext cx="3314100" cy="59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2" name="Google Shape;1742;p43"/>
          <p:cNvSpPr/>
          <p:nvPr/>
        </p:nvSpPr>
        <p:spPr>
          <a:xfrm>
            <a:off x="3163375" y="1322275"/>
            <a:ext cx="3314100" cy="59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43"/>
          <p:cNvSpPr/>
          <p:nvPr/>
        </p:nvSpPr>
        <p:spPr>
          <a:xfrm>
            <a:off x="3545146" y="1413875"/>
            <a:ext cx="2932329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Predictive Regression model</a:t>
            </a:r>
          </a:p>
        </p:txBody>
      </p:sp>
      <p:cxnSp>
        <p:nvCxnSpPr>
          <p:cNvPr id="1743" name="Google Shape;1743;p43"/>
          <p:cNvCxnSpPr>
            <a:cxnSpLocks/>
          </p:cNvCxnSpPr>
          <p:nvPr/>
        </p:nvCxnSpPr>
        <p:spPr>
          <a:xfrm flipV="1">
            <a:off x="1109549" y="1698052"/>
            <a:ext cx="1948722" cy="89269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4" name="Google Shape;1744;p43"/>
          <p:cNvSpPr/>
          <p:nvPr/>
        </p:nvSpPr>
        <p:spPr>
          <a:xfrm>
            <a:off x="3061675" y="1272725"/>
            <a:ext cx="692400" cy="6924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0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2" name="Google Shape;1732;p43"/>
          <p:cNvSpPr/>
          <p:nvPr/>
        </p:nvSpPr>
        <p:spPr>
          <a:xfrm>
            <a:off x="3575440" y="2411623"/>
            <a:ext cx="248997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200" b="1" dirty="0"/>
              <a:t>Unsupervised Learning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45" name="Google Shape;1745;p43"/>
          <p:cNvCxnSpPr>
            <a:cxnSpLocks/>
            <a:endCxn id="1746" idx="2"/>
          </p:cNvCxnSpPr>
          <p:nvPr/>
        </p:nvCxnSpPr>
        <p:spPr>
          <a:xfrm flipV="1">
            <a:off x="1443323" y="2629379"/>
            <a:ext cx="1573973" cy="23036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6" name="Google Shape;1746;p43"/>
          <p:cNvSpPr/>
          <p:nvPr/>
        </p:nvSpPr>
        <p:spPr>
          <a:xfrm>
            <a:off x="3017296" y="2283179"/>
            <a:ext cx="692400" cy="6924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0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5" name="Google Shape;1735;p43"/>
          <p:cNvSpPr/>
          <p:nvPr/>
        </p:nvSpPr>
        <p:spPr>
          <a:xfrm>
            <a:off x="3521118" y="3381628"/>
            <a:ext cx="2615601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200" b="1" dirty="0"/>
              <a:t>Label stations for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/>
              <a:t>  Urban / Suburb / Rural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47" name="Google Shape;1747;p43"/>
          <p:cNvCxnSpPr>
            <a:cxnSpLocks/>
          </p:cNvCxnSpPr>
          <p:nvPr/>
        </p:nvCxnSpPr>
        <p:spPr>
          <a:xfrm>
            <a:off x="1780625" y="2928586"/>
            <a:ext cx="1309462" cy="62426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8" name="Google Shape;1748;p43"/>
          <p:cNvSpPr/>
          <p:nvPr/>
        </p:nvSpPr>
        <p:spPr>
          <a:xfrm>
            <a:off x="3061827" y="3227563"/>
            <a:ext cx="692400" cy="6924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0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51" name="Google Shape;1751;p43"/>
          <p:cNvSpPr/>
          <p:nvPr/>
        </p:nvSpPr>
        <p:spPr>
          <a:xfrm>
            <a:off x="352096" y="1556550"/>
            <a:ext cx="2073000" cy="21378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2" name="Google Shape;1752;p43"/>
          <p:cNvGrpSpPr/>
          <p:nvPr/>
        </p:nvGrpSpPr>
        <p:grpSpPr>
          <a:xfrm>
            <a:off x="804324" y="1999872"/>
            <a:ext cx="1151450" cy="1251156"/>
            <a:chOff x="812279" y="3417166"/>
            <a:chExt cx="548597" cy="596669"/>
          </a:xfrm>
        </p:grpSpPr>
        <p:sp>
          <p:nvSpPr>
            <p:cNvPr id="1753" name="Google Shape;1753;p43"/>
            <p:cNvSpPr/>
            <p:nvPr/>
          </p:nvSpPr>
          <p:spPr>
            <a:xfrm>
              <a:off x="873433" y="3453870"/>
              <a:ext cx="269933" cy="226964"/>
            </a:xfrm>
            <a:custGeom>
              <a:avLst/>
              <a:gdLst/>
              <a:ahLst/>
              <a:cxnLst/>
              <a:rect l="l" t="t" r="r" b="b"/>
              <a:pathLst>
                <a:path w="28504" h="23954" extrusionOk="0">
                  <a:moveTo>
                    <a:pt x="3844" y="16205"/>
                  </a:moveTo>
                  <a:lnTo>
                    <a:pt x="3844" y="18234"/>
                  </a:lnTo>
                  <a:lnTo>
                    <a:pt x="1845" y="18234"/>
                  </a:lnTo>
                  <a:lnTo>
                    <a:pt x="1845" y="16205"/>
                  </a:lnTo>
                  <a:close/>
                  <a:moveTo>
                    <a:pt x="7687" y="16205"/>
                  </a:moveTo>
                  <a:lnTo>
                    <a:pt x="7687" y="18234"/>
                  </a:lnTo>
                  <a:lnTo>
                    <a:pt x="5689" y="18234"/>
                  </a:lnTo>
                  <a:lnTo>
                    <a:pt x="5689" y="16205"/>
                  </a:lnTo>
                  <a:close/>
                  <a:moveTo>
                    <a:pt x="11531" y="16205"/>
                  </a:moveTo>
                  <a:lnTo>
                    <a:pt x="11531" y="18234"/>
                  </a:lnTo>
                  <a:lnTo>
                    <a:pt x="9532" y="18234"/>
                  </a:lnTo>
                  <a:lnTo>
                    <a:pt x="9532" y="16205"/>
                  </a:lnTo>
                  <a:close/>
                  <a:moveTo>
                    <a:pt x="3844" y="20079"/>
                  </a:moveTo>
                  <a:lnTo>
                    <a:pt x="3844" y="22108"/>
                  </a:lnTo>
                  <a:lnTo>
                    <a:pt x="1845" y="22108"/>
                  </a:lnTo>
                  <a:lnTo>
                    <a:pt x="1845" y="20079"/>
                  </a:lnTo>
                  <a:close/>
                  <a:moveTo>
                    <a:pt x="7687" y="20079"/>
                  </a:moveTo>
                  <a:lnTo>
                    <a:pt x="7687" y="22108"/>
                  </a:lnTo>
                  <a:lnTo>
                    <a:pt x="5689" y="22108"/>
                  </a:lnTo>
                  <a:lnTo>
                    <a:pt x="5689" y="20079"/>
                  </a:lnTo>
                  <a:close/>
                  <a:moveTo>
                    <a:pt x="11531" y="20079"/>
                  </a:moveTo>
                  <a:lnTo>
                    <a:pt x="11531" y="22108"/>
                  </a:lnTo>
                  <a:lnTo>
                    <a:pt x="9532" y="22108"/>
                  </a:lnTo>
                  <a:lnTo>
                    <a:pt x="9532" y="20079"/>
                  </a:lnTo>
                  <a:close/>
                  <a:moveTo>
                    <a:pt x="26659" y="16205"/>
                  </a:moveTo>
                  <a:lnTo>
                    <a:pt x="26659" y="22108"/>
                  </a:lnTo>
                  <a:lnTo>
                    <a:pt x="13376" y="22108"/>
                  </a:lnTo>
                  <a:lnTo>
                    <a:pt x="13376" y="19157"/>
                  </a:lnTo>
                  <a:lnTo>
                    <a:pt x="13376" y="16205"/>
                  </a:lnTo>
                  <a:close/>
                  <a:moveTo>
                    <a:pt x="5074" y="0"/>
                  </a:moveTo>
                  <a:lnTo>
                    <a:pt x="4551" y="31"/>
                  </a:lnTo>
                  <a:lnTo>
                    <a:pt x="4059" y="93"/>
                  </a:lnTo>
                  <a:lnTo>
                    <a:pt x="3567" y="246"/>
                  </a:lnTo>
                  <a:lnTo>
                    <a:pt x="3106" y="400"/>
                  </a:lnTo>
                  <a:lnTo>
                    <a:pt x="2675" y="615"/>
                  </a:lnTo>
                  <a:lnTo>
                    <a:pt x="2245" y="861"/>
                  </a:lnTo>
                  <a:lnTo>
                    <a:pt x="1845" y="1169"/>
                  </a:lnTo>
                  <a:lnTo>
                    <a:pt x="1476" y="1507"/>
                  </a:lnTo>
                  <a:lnTo>
                    <a:pt x="1169" y="1845"/>
                  </a:lnTo>
                  <a:lnTo>
                    <a:pt x="861" y="2245"/>
                  </a:lnTo>
                  <a:lnTo>
                    <a:pt x="615" y="2676"/>
                  </a:lnTo>
                  <a:lnTo>
                    <a:pt x="400" y="3106"/>
                  </a:lnTo>
                  <a:lnTo>
                    <a:pt x="215" y="3567"/>
                  </a:lnTo>
                  <a:lnTo>
                    <a:pt x="92" y="4059"/>
                  </a:lnTo>
                  <a:lnTo>
                    <a:pt x="31" y="4582"/>
                  </a:lnTo>
                  <a:lnTo>
                    <a:pt x="0" y="5074"/>
                  </a:lnTo>
                  <a:lnTo>
                    <a:pt x="0" y="22477"/>
                  </a:lnTo>
                  <a:lnTo>
                    <a:pt x="31" y="22785"/>
                  </a:lnTo>
                  <a:lnTo>
                    <a:pt x="123" y="23062"/>
                  </a:lnTo>
                  <a:lnTo>
                    <a:pt x="246" y="23308"/>
                  </a:lnTo>
                  <a:lnTo>
                    <a:pt x="431" y="23523"/>
                  </a:lnTo>
                  <a:lnTo>
                    <a:pt x="646" y="23677"/>
                  </a:lnTo>
                  <a:lnTo>
                    <a:pt x="892" y="23830"/>
                  </a:lnTo>
                  <a:lnTo>
                    <a:pt x="1169" y="23923"/>
                  </a:lnTo>
                  <a:lnTo>
                    <a:pt x="1445" y="23953"/>
                  </a:lnTo>
                  <a:lnTo>
                    <a:pt x="27059" y="23953"/>
                  </a:lnTo>
                  <a:lnTo>
                    <a:pt x="27335" y="23923"/>
                  </a:lnTo>
                  <a:lnTo>
                    <a:pt x="27612" y="23830"/>
                  </a:lnTo>
                  <a:lnTo>
                    <a:pt x="27858" y="23677"/>
                  </a:lnTo>
                  <a:lnTo>
                    <a:pt x="28073" y="23523"/>
                  </a:lnTo>
                  <a:lnTo>
                    <a:pt x="28258" y="23308"/>
                  </a:lnTo>
                  <a:lnTo>
                    <a:pt x="28411" y="23062"/>
                  </a:lnTo>
                  <a:lnTo>
                    <a:pt x="28473" y="22785"/>
                  </a:lnTo>
                  <a:lnTo>
                    <a:pt x="28504" y="22477"/>
                  </a:lnTo>
                  <a:lnTo>
                    <a:pt x="28504" y="5074"/>
                  </a:lnTo>
                  <a:lnTo>
                    <a:pt x="28473" y="4582"/>
                  </a:lnTo>
                  <a:lnTo>
                    <a:pt x="28411" y="4059"/>
                  </a:lnTo>
                  <a:lnTo>
                    <a:pt x="28289" y="3567"/>
                  </a:lnTo>
                  <a:lnTo>
                    <a:pt x="28104" y="3106"/>
                  </a:lnTo>
                  <a:lnTo>
                    <a:pt x="27889" y="2676"/>
                  </a:lnTo>
                  <a:lnTo>
                    <a:pt x="27643" y="2245"/>
                  </a:lnTo>
                  <a:lnTo>
                    <a:pt x="27366" y="1845"/>
                  </a:lnTo>
                  <a:lnTo>
                    <a:pt x="27028" y="1507"/>
                  </a:lnTo>
                  <a:lnTo>
                    <a:pt x="26659" y="1169"/>
                  </a:lnTo>
                  <a:lnTo>
                    <a:pt x="26259" y="861"/>
                  </a:lnTo>
                  <a:lnTo>
                    <a:pt x="25859" y="615"/>
                  </a:lnTo>
                  <a:lnTo>
                    <a:pt x="25398" y="400"/>
                  </a:lnTo>
                  <a:lnTo>
                    <a:pt x="24937" y="246"/>
                  </a:lnTo>
                  <a:lnTo>
                    <a:pt x="24445" y="93"/>
                  </a:lnTo>
                  <a:lnTo>
                    <a:pt x="23953" y="31"/>
                  </a:lnTo>
                  <a:lnTo>
                    <a:pt x="23430" y="0"/>
                  </a:lnTo>
                  <a:lnTo>
                    <a:pt x="16420" y="0"/>
                  </a:lnTo>
                  <a:lnTo>
                    <a:pt x="16235" y="31"/>
                  </a:lnTo>
                  <a:lnTo>
                    <a:pt x="16051" y="62"/>
                  </a:lnTo>
                  <a:lnTo>
                    <a:pt x="15897" y="154"/>
                  </a:lnTo>
                  <a:lnTo>
                    <a:pt x="15743" y="277"/>
                  </a:lnTo>
                  <a:lnTo>
                    <a:pt x="15651" y="400"/>
                  </a:lnTo>
                  <a:lnTo>
                    <a:pt x="15559" y="554"/>
                  </a:lnTo>
                  <a:lnTo>
                    <a:pt x="15497" y="738"/>
                  </a:lnTo>
                  <a:lnTo>
                    <a:pt x="15497" y="923"/>
                  </a:lnTo>
                  <a:lnTo>
                    <a:pt x="15497" y="1107"/>
                  </a:lnTo>
                  <a:lnTo>
                    <a:pt x="15559" y="1292"/>
                  </a:lnTo>
                  <a:lnTo>
                    <a:pt x="15651" y="1446"/>
                  </a:lnTo>
                  <a:lnTo>
                    <a:pt x="15743" y="1569"/>
                  </a:lnTo>
                  <a:lnTo>
                    <a:pt x="15897" y="1692"/>
                  </a:lnTo>
                  <a:lnTo>
                    <a:pt x="16051" y="1784"/>
                  </a:lnTo>
                  <a:lnTo>
                    <a:pt x="16235" y="1815"/>
                  </a:lnTo>
                  <a:lnTo>
                    <a:pt x="16420" y="1845"/>
                  </a:lnTo>
                  <a:lnTo>
                    <a:pt x="23430" y="1845"/>
                  </a:lnTo>
                  <a:lnTo>
                    <a:pt x="23769" y="1876"/>
                  </a:lnTo>
                  <a:lnTo>
                    <a:pt x="24076" y="1907"/>
                  </a:lnTo>
                  <a:lnTo>
                    <a:pt x="24383" y="1999"/>
                  </a:lnTo>
                  <a:lnTo>
                    <a:pt x="24691" y="2091"/>
                  </a:lnTo>
                  <a:lnTo>
                    <a:pt x="24968" y="2245"/>
                  </a:lnTo>
                  <a:lnTo>
                    <a:pt x="25244" y="2399"/>
                  </a:lnTo>
                  <a:lnTo>
                    <a:pt x="25490" y="2583"/>
                  </a:lnTo>
                  <a:lnTo>
                    <a:pt x="25706" y="2799"/>
                  </a:lnTo>
                  <a:lnTo>
                    <a:pt x="25921" y="3014"/>
                  </a:lnTo>
                  <a:lnTo>
                    <a:pt x="26105" y="3290"/>
                  </a:lnTo>
                  <a:lnTo>
                    <a:pt x="26290" y="3536"/>
                  </a:lnTo>
                  <a:lnTo>
                    <a:pt x="26413" y="3813"/>
                  </a:lnTo>
                  <a:lnTo>
                    <a:pt x="26536" y="4121"/>
                  </a:lnTo>
                  <a:lnTo>
                    <a:pt x="26597" y="4428"/>
                  </a:lnTo>
                  <a:lnTo>
                    <a:pt x="26659" y="4766"/>
                  </a:lnTo>
                  <a:lnTo>
                    <a:pt x="26659" y="5074"/>
                  </a:lnTo>
                  <a:lnTo>
                    <a:pt x="26659" y="14360"/>
                  </a:lnTo>
                  <a:lnTo>
                    <a:pt x="1845" y="14360"/>
                  </a:lnTo>
                  <a:lnTo>
                    <a:pt x="1845" y="5074"/>
                  </a:lnTo>
                  <a:lnTo>
                    <a:pt x="1876" y="4766"/>
                  </a:lnTo>
                  <a:lnTo>
                    <a:pt x="1907" y="4428"/>
                  </a:lnTo>
                  <a:lnTo>
                    <a:pt x="1999" y="4121"/>
                  </a:lnTo>
                  <a:lnTo>
                    <a:pt x="2091" y="3813"/>
                  </a:lnTo>
                  <a:lnTo>
                    <a:pt x="2245" y="3536"/>
                  </a:lnTo>
                  <a:lnTo>
                    <a:pt x="2398" y="3290"/>
                  </a:lnTo>
                  <a:lnTo>
                    <a:pt x="2583" y="3014"/>
                  </a:lnTo>
                  <a:lnTo>
                    <a:pt x="2798" y="2799"/>
                  </a:lnTo>
                  <a:lnTo>
                    <a:pt x="3013" y="2583"/>
                  </a:lnTo>
                  <a:lnTo>
                    <a:pt x="3259" y="2399"/>
                  </a:lnTo>
                  <a:lnTo>
                    <a:pt x="3536" y="2245"/>
                  </a:lnTo>
                  <a:lnTo>
                    <a:pt x="3813" y="2091"/>
                  </a:lnTo>
                  <a:lnTo>
                    <a:pt x="4120" y="1999"/>
                  </a:lnTo>
                  <a:lnTo>
                    <a:pt x="4428" y="1907"/>
                  </a:lnTo>
                  <a:lnTo>
                    <a:pt x="4766" y="1876"/>
                  </a:lnTo>
                  <a:lnTo>
                    <a:pt x="5074" y="1845"/>
                  </a:lnTo>
                  <a:lnTo>
                    <a:pt x="12115" y="1845"/>
                  </a:lnTo>
                  <a:lnTo>
                    <a:pt x="12299" y="1815"/>
                  </a:lnTo>
                  <a:lnTo>
                    <a:pt x="12453" y="1784"/>
                  </a:lnTo>
                  <a:lnTo>
                    <a:pt x="12607" y="1692"/>
                  </a:lnTo>
                  <a:lnTo>
                    <a:pt x="12761" y="1569"/>
                  </a:lnTo>
                  <a:lnTo>
                    <a:pt x="12884" y="1446"/>
                  </a:lnTo>
                  <a:lnTo>
                    <a:pt x="12945" y="1292"/>
                  </a:lnTo>
                  <a:lnTo>
                    <a:pt x="13007" y="1107"/>
                  </a:lnTo>
                  <a:lnTo>
                    <a:pt x="13037" y="923"/>
                  </a:lnTo>
                  <a:lnTo>
                    <a:pt x="13007" y="738"/>
                  </a:lnTo>
                  <a:lnTo>
                    <a:pt x="12945" y="554"/>
                  </a:lnTo>
                  <a:lnTo>
                    <a:pt x="12884" y="400"/>
                  </a:lnTo>
                  <a:lnTo>
                    <a:pt x="12761" y="277"/>
                  </a:lnTo>
                  <a:lnTo>
                    <a:pt x="12607" y="154"/>
                  </a:lnTo>
                  <a:lnTo>
                    <a:pt x="12453" y="62"/>
                  </a:lnTo>
                  <a:lnTo>
                    <a:pt x="12299" y="31"/>
                  </a:lnTo>
                  <a:lnTo>
                    <a:pt x="121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3"/>
            <p:cNvSpPr/>
            <p:nvPr/>
          </p:nvSpPr>
          <p:spPr>
            <a:xfrm>
              <a:off x="1017579" y="3626630"/>
              <a:ext cx="86196" cy="17491"/>
            </a:xfrm>
            <a:custGeom>
              <a:avLst/>
              <a:gdLst/>
              <a:ahLst/>
              <a:cxnLst/>
              <a:rect l="l" t="t" r="r" b="b"/>
              <a:pathLst>
                <a:path w="9102" h="1846" extrusionOk="0">
                  <a:moveTo>
                    <a:pt x="738" y="0"/>
                  </a:moveTo>
                  <a:lnTo>
                    <a:pt x="585" y="62"/>
                  </a:lnTo>
                  <a:lnTo>
                    <a:pt x="431" y="154"/>
                  </a:lnTo>
                  <a:lnTo>
                    <a:pt x="277" y="277"/>
                  </a:lnTo>
                  <a:lnTo>
                    <a:pt x="185" y="400"/>
                  </a:lnTo>
                  <a:lnTo>
                    <a:pt x="93" y="554"/>
                  </a:lnTo>
                  <a:lnTo>
                    <a:pt x="31" y="738"/>
                  </a:lnTo>
                  <a:lnTo>
                    <a:pt x="1" y="923"/>
                  </a:lnTo>
                  <a:lnTo>
                    <a:pt x="31" y="1107"/>
                  </a:lnTo>
                  <a:lnTo>
                    <a:pt x="93" y="1261"/>
                  </a:lnTo>
                  <a:lnTo>
                    <a:pt x="185" y="1445"/>
                  </a:lnTo>
                  <a:lnTo>
                    <a:pt x="277" y="1568"/>
                  </a:lnTo>
                  <a:lnTo>
                    <a:pt x="431" y="1691"/>
                  </a:lnTo>
                  <a:lnTo>
                    <a:pt x="585" y="1753"/>
                  </a:lnTo>
                  <a:lnTo>
                    <a:pt x="738" y="1814"/>
                  </a:lnTo>
                  <a:lnTo>
                    <a:pt x="923" y="1845"/>
                  </a:lnTo>
                  <a:lnTo>
                    <a:pt x="8180" y="1845"/>
                  </a:lnTo>
                  <a:lnTo>
                    <a:pt x="8395" y="1814"/>
                  </a:lnTo>
                  <a:lnTo>
                    <a:pt x="8549" y="1753"/>
                  </a:lnTo>
                  <a:lnTo>
                    <a:pt x="8702" y="1691"/>
                  </a:lnTo>
                  <a:lnTo>
                    <a:pt x="8856" y="1568"/>
                  </a:lnTo>
                  <a:lnTo>
                    <a:pt x="8948" y="1445"/>
                  </a:lnTo>
                  <a:lnTo>
                    <a:pt x="9040" y="1261"/>
                  </a:lnTo>
                  <a:lnTo>
                    <a:pt x="9102" y="1107"/>
                  </a:lnTo>
                  <a:lnTo>
                    <a:pt x="9102" y="923"/>
                  </a:lnTo>
                  <a:lnTo>
                    <a:pt x="9102" y="738"/>
                  </a:lnTo>
                  <a:lnTo>
                    <a:pt x="9040" y="554"/>
                  </a:lnTo>
                  <a:lnTo>
                    <a:pt x="8948" y="400"/>
                  </a:lnTo>
                  <a:lnTo>
                    <a:pt x="8856" y="277"/>
                  </a:lnTo>
                  <a:lnTo>
                    <a:pt x="8702" y="154"/>
                  </a:lnTo>
                  <a:lnTo>
                    <a:pt x="8549" y="62"/>
                  </a:lnTo>
                  <a:lnTo>
                    <a:pt x="8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3"/>
            <p:cNvSpPr/>
            <p:nvPr/>
          </p:nvSpPr>
          <p:spPr>
            <a:xfrm>
              <a:off x="906041" y="3485042"/>
              <a:ext cx="204713" cy="91197"/>
            </a:xfrm>
            <a:custGeom>
              <a:avLst/>
              <a:gdLst/>
              <a:ahLst/>
              <a:cxnLst/>
              <a:rect l="l" t="t" r="r" b="b"/>
              <a:pathLst>
                <a:path w="21617" h="9625" extrusionOk="0">
                  <a:moveTo>
                    <a:pt x="19772" y="1845"/>
                  </a:moveTo>
                  <a:lnTo>
                    <a:pt x="19772" y="7780"/>
                  </a:lnTo>
                  <a:lnTo>
                    <a:pt x="1846" y="7780"/>
                  </a:lnTo>
                  <a:lnTo>
                    <a:pt x="1846" y="1845"/>
                  </a:lnTo>
                  <a:close/>
                  <a:moveTo>
                    <a:pt x="1538" y="0"/>
                  </a:moveTo>
                  <a:lnTo>
                    <a:pt x="1231" y="31"/>
                  </a:lnTo>
                  <a:lnTo>
                    <a:pt x="954" y="123"/>
                  </a:lnTo>
                  <a:lnTo>
                    <a:pt x="677" y="246"/>
                  </a:lnTo>
                  <a:lnTo>
                    <a:pt x="462" y="462"/>
                  </a:lnTo>
                  <a:lnTo>
                    <a:pt x="278" y="677"/>
                  </a:lnTo>
                  <a:lnTo>
                    <a:pt x="124" y="923"/>
                  </a:lnTo>
                  <a:lnTo>
                    <a:pt x="32" y="1230"/>
                  </a:lnTo>
                  <a:lnTo>
                    <a:pt x="1" y="1538"/>
                  </a:lnTo>
                  <a:lnTo>
                    <a:pt x="1" y="8118"/>
                  </a:lnTo>
                  <a:lnTo>
                    <a:pt x="32" y="8426"/>
                  </a:lnTo>
                  <a:lnTo>
                    <a:pt x="124" y="8702"/>
                  </a:lnTo>
                  <a:lnTo>
                    <a:pt x="278" y="8948"/>
                  </a:lnTo>
                  <a:lnTo>
                    <a:pt x="462" y="9194"/>
                  </a:lnTo>
                  <a:lnTo>
                    <a:pt x="677" y="9379"/>
                  </a:lnTo>
                  <a:lnTo>
                    <a:pt x="954" y="9502"/>
                  </a:lnTo>
                  <a:lnTo>
                    <a:pt x="1231" y="9594"/>
                  </a:lnTo>
                  <a:lnTo>
                    <a:pt x="1538" y="9625"/>
                  </a:lnTo>
                  <a:lnTo>
                    <a:pt x="20080" y="9625"/>
                  </a:lnTo>
                  <a:lnTo>
                    <a:pt x="20387" y="9594"/>
                  </a:lnTo>
                  <a:lnTo>
                    <a:pt x="20694" y="9502"/>
                  </a:lnTo>
                  <a:lnTo>
                    <a:pt x="20940" y="9379"/>
                  </a:lnTo>
                  <a:lnTo>
                    <a:pt x="21156" y="9194"/>
                  </a:lnTo>
                  <a:lnTo>
                    <a:pt x="21371" y="8948"/>
                  </a:lnTo>
                  <a:lnTo>
                    <a:pt x="21494" y="8702"/>
                  </a:lnTo>
                  <a:lnTo>
                    <a:pt x="21586" y="8426"/>
                  </a:lnTo>
                  <a:lnTo>
                    <a:pt x="21617" y="8118"/>
                  </a:lnTo>
                  <a:lnTo>
                    <a:pt x="21617" y="1538"/>
                  </a:lnTo>
                  <a:lnTo>
                    <a:pt x="21586" y="1230"/>
                  </a:lnTo>
                  <a:lnTo>
                    <a:pt x="21494" y="923"/>
                  </a:lnTo>
                  <a:lnTo>
                    <a:pt x="21371" y="677"/>
                  </a:lnTo>
                  <a:lnTo>
                    <a:pt x="21156" y="462"/>
                  </a:lnTo>
                  <a:lnTo>
                    <a:pt x="20940" y="246"/>
                  </a:lnTo>
                  <a:lnTo>
                    <a:pt x="20694" y="123"/>
                  </a:lnTo>
                  <a:lnTo>
                    <a:pt x="20387" y="31"/>
                  </a:lnTo>
                  <a:lnTo>
                    <a:pt x="200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3"/>
            <p:cNvSpPr/>
            <p:nvPr/>
          </p:nvSpPr>
          <p:spPr>
            <a:xfrm>
              <a:off x="954096" y="3728008"/>
              <a:ext cx="110079" cy="174520"/>
            </a:xfrm>
            <a:custGeom>
              <a:avLst/>
              <a:gdLst/>
              <a:ahLst/>
              <a:cxnLst/>
              <a:rect l="l" t="t" r="r" b="b"/>
              <a:pathLst>
                <a:path w="11624" h="18419" extrusionOk="0">
                  <a:moveTo>
                    <a:pt x="6581" y="3567"/>
                  </a:moveTo>
                  <a:lnTo>
                    <a:pt x="6027" y="7688"/>
                  </a:lnTo>
                  <a:lnTo>
                    <a:pt x="6027" y="7964"/>
                  </a:lnTo>
                  <a:lnTo>
                    <a:pt x="6089" y="8210"/>
                  </a:lnTo>
                  <a:lnTo>
                    <a:pt x="6181" y="8456"/>
                  </a:lnTo>
                  <a:lnTo>
                    <a:pt x="6335" y="8672"/>
                  </a:lnTo>
                  <a:lnTo>
                    <a:pt x="6519" y="8825"/>
                  </a:lnTo>
                  <a:lnTo>
                    <a:pt x="6734" y="8979"/>
                  </a:lnTo>
                  <a:lnTo>
                    <a:pt x="6980" y="9041"/>
                  </a:lnTo>
                  <a:lnTo>
                    <a:pt x="7257" y="9071"/>
                  </a:lnTo>
                  <a:lnTo>
                    <a:pt x="9194" y="9071"/>
                  </a:lnTo>
                  <a:lnTo>
                    <a:pt x="5043" y="14821"/>
                  </a:lnTo>
                  <a:lnTo>
                    <a:pt x="5627" y="10732"/>
                  </a:lnTo>
                  <a:lnTo>
                    <a:pt x="5627" y="10455"/>
                  </a:lnTo>
                  <a:lnTo>
                    <a:pt x="5566" y="10209"/>
                  </a:lnTo>
                  <a:lnTo>
                    <a:pt x="5474" y="9963"/>
                  </a:lnTo>
                  <a:lnTo>
                    <a:pt x="5320" y="9748"/>
                  </a:lnTo>
                  <a:lnTo>
                    <a:pt x="5135" y="9594"/>
                  </a:lnTo>
                  <a:lnTo>
                    <a:pt x="4920" y="9440"/>
                  </a:lnTo>
                  <a:lnTo>
                    <a:pt x="4674" y="9379"/>
                  </a:lnTo>
                  <a:lnTo>
                    <a:pt x="4397" y="9348"/>
                  </a:lnTo>
                  <a:lnTo>
                    <a:pt x="2430" y="9348"/>
                  </a:lnTo>
                  <a:lnTo>
                    <a:pt x="6581" y="3567"/>
                  </a:lnTo>
                  <a:close/>
                  <a:moveTo>
                    <a:pt x="7411" y="1"/>
                  </a:moveTo>
                  <a:lnTo>
                    <a:pt x="7226" y="31"/>
                  </a:lnTo>
                  <a:lnTo>
                    <a:pt x="7011" y="93"/>
                  </a:lnTo>
                  <a:lnTo>
                    <a:pt x="6857" y="216"/>
                  </a:lnTo>
                  <a:lnTo>
                    <a:pt x="6673" y="339"/>
                  </a:lnTo>
                  <a:lnTo>
                    <a:pt x="6519" y="523"/>
                  </a:lnTo>
                  <a:lnTo>
                    <a:pt x="246" y="9225"/>
                  </a:lnTo>
                  <a:lnTo>
                    <a:pt x="154" y="9379"/>
                  </a:lnTo>
                  <a:lnTo>
                    <a:pt x="93" y="9533"/>
                  </a:lnTo>
                  <a:lnTo>
                    <a:pt x="31" y="9717"/>
                  </a:lnTo>
                  <a:lnTo>
                    <a:pt x="0" y="9871"/>
                  </a:lnTo>
                  <a:lnTo>
                    <a:pt x="0" y="10025"/>
                  </a:lnTo>
                  <a:lnTo>
                    <a:pt x="31" y="10209"/>
                  </a:lnTo>
                  <a:lnTo>
                    <a:pt x="93" y="10363"/>
                  </a:lnTo>
                  <a:lnTo>
                    <a:pt x="154" y="10517"/>
                  </a:lnTo>
                  <a:lnTo>
                    <a:pt x="246" y="10640"/>
                  </a:lnTo>
                  <a:lnTo>
                    <a:pt x="339" y="10763"/>
                  </a:lnTo>
                  <a:lnTo>
                    <a:pt x="462" y="10886"/>
                  </a:lnTo>
                  <a:lnTo>
                    <a:pt x="585" y="10978"/>
                  </a:lnTo>
                  <a:lnTo>
                    <a:pt x="738" y="11070"/>
                  </a:lnTo>
                  <a:lnTo>
                    <a:pt x="892" y="11132"/>
                  </a:lnTo>
                  <a:lnTo>
                    <a:pt x="1077" y="11162"/>
                  </a:lnTo>
                  <a:lnTo>
                    <a:pt x="1261" y="11193"/>
                  </a:lnTo>
                  <a:lnTo>
                    <a:pt x="3690" y="11193"/>
                  </a:lnTo>
                  <a:lnTo>
                    <a:pt x="2891" y="17004"/>
                  </a:lnTo>
                  <a:lnTo>
                    <a:pt x="2891" y="17250"/>
                  </a:lnTo>
                  <a:lnTo>
                    <a:pt x="2921" y="17466"/>
                  </a:lnTo>
                  <a:lnTo>
                    <a:pt x="2983" y="17650"/>
                  </a:lnTo>
                  <a:lnTo>
                    <a:pt x="3075" y="17835"/>
                  </a:lnTo>
                  <a:lnTo>
                    <a:pt x="3198" y="17988"/>
                  </a:lnTo>
                  <a:lnTo>
                    <a:pt x="3321" y="18111"/>
                  </a:lnTo>
                  <a:lnTo>
                    <a:pt x="3475" y="18234"/>
                  </a:lnTo>
                  <a:lnTo>
                    <a:pt x="3659" y="18327"/>
                  </a:lnTo>
                  <a:lnTo>
                    <a:pt x="3844" y="18388"/>
                  </a:lnTo>
                  <a:lnTo>
                    <a:pt x="4059" y="18419"/>
                  </a:lnTo>
                  <a:lnTo>
                    <a:pt x="4244" y="18419"/>
                  </a:lnTo>
                  <a:lnTo>
                    <a:pt x="4428" y="18388"/>
                  </a:lnTo>
                  <a:lnTo>
                    <a:pt x="4613" y="18296"/>
                  </a:lnTo>
                  <a:lnTo>
                    <a:pt x="4797" y="18204"/>
                  </a:lnTo>
                  <a:lnTo>
                    <a:pt x="4982" y="18081"/>
                  </a:lnTo>
                  <a:lnTo>
                    <a:pt x="5135" y="17896"/>
                  </a:lnTo>
                  <a:lnTo>
                    <a:pt x="11408" y="9194"/>
                  </a:lnTo>
                  <a:lnTo>
                    <a:pt x="11500" y="9041"/>
                  </a:lnTo>
                  <a:lnTo>
                    <a:pt x="11562" y="8887"/>
                  </a:lnTo>
                  <a:lnTo>
                    <a:pt x="11623" y="8702"/>
                  </a:lnTo>
                  <a:lnTo>
                    <a:pt x="11623" y="8549"/>
                  </a:lnTo>
                  <a:lnTo>
                    <a:pt x="11623" y="8364"/>
                  </a:lnTo>
                  <a:lnTo>
                    <a:pt x="11623" y="8210"/>
                  </a:lnTo>
                  <a:lnTo>
                    <a:pt x="11562" y="8057"/>
                  </a:lnTo>
                  <a:lnTo>
                    <a:pt x="11500" y="7903"/>
                  </a:lnTo>
                  <a:lnTo>
                    <a:pt x="11408" y="7780"/>
                  </a:lnTo>
                  <a:lnTo>
                    <a:pt x="11316" y="7626"/>
                  </a:lnTo>
                  <a:lnTo>
                    <a:pt x="11193" y="7534"/>
                  </a:lnTo>
                  <a:lnTo>
                    <a:pt x="11070" y="7442"/>
                  </a:lnTo>
                  <a:lnTo>
                    <a:pt x="10916" y="7349"/>
                  </a:lnTo>
                  <a:lnTo>
                    <a:pt x="10762" y="7288"/>
                  </a:lnTo>
                  <a:lnTo>
                    <a:pt x="10578" y="7257"/>
                  </a:lnTo>
                  <a:lnTo>
                    <a:pt x="10393" y="7226"/>
                  </a:lnTo>
                  <a:lnTo>
                    <a:pt x="7964" y="7226"/>
                  </a:lnTo>
                  <a:lnTo>
                    <a:pt x="8764" y="1415"/>
                  </a:lnTo>
                  <a:lnTo>
                    <a:pt x="8764" y="1169"/>
                  </a:lnTo>
                  <a:lnTo>
                    <a:pt x="8733" y="954"/>
                  </a:lnTo>
                  <a:lnTo>
                    <a:pt x="8671" y="769"/>
                  </a:lnTo>
                  <a:lnTo>
                    <a:pt x="8579" y="585"/>
                  </a:lnTo>
                  <a:lnTo>
                    <a:pt x="8456" y="431"/>
                  </a:lnTo>
                  <a:lnTo>
                    <a:pt x="8333" y="308"/>
                  </a:lnTo>
                  <a:lnTo>
                    <a:pt x="8149" y="185"/>
                  </a:lnTo>
                  <a:lnTo>
                    <a:pt x="7995" y="93"/>
                  </a:lnTo>
                  <a:lnTo>
                    <a:pt x="7810" y="31"/>
                  </a:lnTo>
                  <a:lnTo>
                    <a:pt x="75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3"/>
            <p:cNvSpPr/>
            <p:nvPr/>
          </p:nvSpPr>
          <p:spPr>
            <a:xfrm>
              <a:off x="812279" y="3417166"/>
              <a:ext cx="548597" cy="596669"/>
            </a:xfrm>
            <a:custGeom>
              <a:avLst/>
              <a:gdLst/>
              <a:ahLst/>
              <a:cxnLst/>
              <a:rect l="l" t="t" r="r" b="b"/>
              <a:pathLst>
                <a:path w="57930" h="62973" extrusionOk="0">
                  <a:moveTo>
                    <a:pt x="47721" y="5350"/>
                  </a:moveTo>
                  <a:lnTo>
                    <a:pt x="47814" y="5381"/>
                  </a:lnTo>
                  <a:lnTo>
                    <a:pt x="47967" y="5473"/>
                  </a:lnTo>
                  <a:lnTo>
                    <a:pt x="48090" y="5627"/>
                  </a:lnTo>
                  <a:lnTo>
                    <a:pt x="48121" y="5719"/>
                  </a:lnTo>
                  <a:lnTo>
                    <a:pt x="48121" y="5812"/>
                  </a:lnTo>
                  <a:lnTo>
                    <a:pt x="48121" y="9286"/>
                  </a:lnTo>
                  <a:lnTo>
                    <a:pt x="46276" y="9286"/>
                  </a:lnTo>
                  <a:lnTo>
                    <a:pt x="46276" y="5812"/>
                  </a:lnTo>
                  <a:lnTo>
                    <a:pt x="46307" y="5719"/>
                  </a:lnTo>
                  <a:lnTo>
                    <a:pt x="46307" y="5627"/>
                  </a:lnTo>
                  <a:lnTo>
                    <a:pt x="46430" y="5473"/>
                  </a:lnTo>
                  <a:lnTo>
                    <a:pt x="46584" y="5381"/>
                  </a:lnTo>
                  <a:lnTo>
                    <a:pt x="46676" y="5350"/>
                  </a:lnTo>
                  <a:close/>
                  <a:moveTo>
                    <a:pt x="55501" y="5350"/>
                  </a:moveTo>
                  <a:lnTo>
                    <a:pt x="55593" y="5381"/>
                  </a:lnTo>
                  <a:lnTo>
                    <a:pt x="55747" y="5473"/>
                  </a:lnTo>
                  <a:lnTo>
                    <a:pt x="55839" y="5627"/>
                  </a:lnTo>
                  <a:lnTo>
                    <a:pt x="55870" y="5719"/>
                  </a:lnTo>
                  <a:lnTo>
                    <a:pt x="55900" y="5812"/>
                  </a:lnTo>
                  <a:lnTo>
                    <a:pt x="55900" y="9286"/>
                  </a:lnTo>
                  <a:lnTo>
                    <a:pt x="54055" y="9286"/>
                  </a:lnTo>
                  <a:lnTo>
                    <a:pt x="54055" y="5812"/>
                  </a:lnTo>
                  <a:lnTo>
                    <a:pt x="54055" y="5719"/>
                  </a:lnTo>
                  <a:lnTo>
                    <a:pt x="54086" y="5627"/>
                  </a:lnTo>
                  <a:lnTo>
                    <a:pt x="54209" y="5473"/>
                  </a:lnTo>
                  <a:lnTo>
                    <a:pt x="54363" y="5381"/>
                  </a:lnTo>
                  <a:lnTo>
                    <a:pt x="54424" y="5350"/>
                  </a:lnTo>
                  <a:close/>
                  <a:moveTo>
                    <a:pt x="56085" y="11131"/>
                  </a:moveTo>
                  <a:lnTo>
                    <a:pt x="56085" y="16727"/>
                  </a:lnTo>
                  <a:lnTo>
                    <a:pt x="56085" y="16973"/>
                  </a:lnTo>
                  <a:lnTo>
                    <a:pt x="56054" y="17188"/>
                  </a:lnTo>
                  <a:lnTo>
                    <a:pt x="55993" y="17434"/>
                  </a:lnTo>
                  <a:lnTo>
                    <a:pt x="55900" y="17650"/>
                  </a:lnTo>
                  <a:lnTo>
                    <a:pt x="55808" y="17834"/>
                  </a:lnTo>
                  <a:lnTo>
                    <a:pt x="55685" y="18049"/>
                  </a:lnTo>
                  <a:lnTo>
                    <a:pt x="55562" y="18203"/>
                  </a:lnTo>
                  <a:lnTo>
                    <a:pt x="55408" y="18388"/>
                  </a:lnTo>
                  <a:lnTo>
                    <a:pt x="55224" y="18541"/>
                  </a:lnTo>
                  <a:lnTo>
                    <a:pt x="55070" y="18664"/>
                  </a:lnTo>
                  <a:lnTo>
                    <a:pt x="54855" y="18787"/>
                  </a:lnTo>
                  <a:lnTo>
                    <a:pt x="54670" y="18880"/>
                  </a:lnTo>
                  <a:lnTo>
                    <a:pt x="54455" y="18972"/>
                  </a:lnTo>
                  <a:lnTo>
                    <a:pt x="54209" y="19033"/>
                  </a:lnTo>
                  <a:lnTo>
                    <a:pt x="53994" y="19064"/>
                  </a:lnTo>
                  <a:lnTo>
                    <a:pt x="48182" y="19064"/>
                  </a:lnTo>
                  <a:lnTo>
                    <a:pt x="47967" y="19033"/>
                  </a:lnTo>
                  <a:lnTo>
                    <a:pt x="47721" y="18972"/>
                  </a:lnTo>
                  <a:lnTo>
                    <a:pt x="47506" y="18880"/>
                  </a:lnTo>
                  <a:lnTo>
                    <a:pt x="47322" y="18787"/>
                  </a:lnTo>
                  <a:lnTo>
                    <a:pt x="47106" y="18664"/>
                  </a:lnTo>
                  <a:lnTo>
                    <a:pt x="46922" y="18541"/>
                  </a:lnTo>
                  <a:lnTo>
                    <a:pt x="46768" y="18388"/>
                  </a:lnTo>
                  <a:lnTo>
                    <a:pt x="46614" y="18203"/>
                  </a:lnTo>
                  <a:lnTo>
                    <a:pt x="46491" y="18049"/>
                  </a:lnTo>
                  <a:lnTo>
                    <a:pt x="46368" y="17834"/>
                  </a:lnTo>
                  <a:lnTo>
                    <a:pt x="46276" y="17650"/>
                  </a:lnTo>
                  <a:lnTo>
                    <a:pt x="46184" y="17434"/>
                  </a:lnTo>
                  <a:lnTo>
                    <a:pt x="46122" y="17188"/>
                  </a:lnTo>
                  <a:lnTo>
                    <a:pt x="46092" y="16973"/>
                  </a:lnTo>
                  <a:lnTo>
                    <a:pt x="46092" y="16727"/>
                  </a:lnTo>
                  <a:lnTo>
                    <a:pt x="46092" y="11131"/>
                  </a:lnTo>
                  <a:close/>
                  <a:moveTo>
                    <a:pt x="51995" y="20909"/>
                  </a:moveTo>
                  <a:lnTo>
                    <a:pt x="51995" y="21647"/>
                  </a:lnTo>
                  <a:lnTo>
                    <a:pt x="51995" y="21739"/>
                  </a:lnTo>
                  <a:lnTo>
                    <a:pt x="51965" y="21831"/>
                  </a:lnTo>
                  <a:lnTo>
                    <a:pt x="51872" y="21985"/>
                  </a:lnTo>
                  <a:lnTo>
                    <a:pt x="51719" y="22108"/>
                  </a:lnTo>
                  <a:lnTo>
                    <a:pt x="51626" y="22108"/>
                  </a:lnTo>
                  <a:lnTo>
                    <a:pt x="51534" y="22139"/>
                  </a:lnTo>
                  <a:lnTo>
                    <a:pt x="50642" y="22139"/>
                  </a:lnTo>
                  <a:lnTo>
                    <a:pt x="50550" y="22108"/>
                  </a:lnTo>
                  <a:lnTo>
                    <a:pt x="50458" y="22108"/>
                  </a:lnTo>
                  <a:lnTo>
                    <a:pt x="50304" y="21985"/>
                  </a:lnTo>
                  <a:lnTo>
                    <a:pt x="50212" y="21831"/>
                  </a:lnTo>
                  <a:lnTo>
                    <a:pt x="50181" y="21739"/>
                  </a:lnTo>
                  <a:lnTo>
                    <a:pt x="50181" y="21647"/>
                  </a:lnTo>
                  <a:lnTo>
                    <a:pt x="50181" y="20909"/>
                  </a:lnTo>
                  <a:close/>
                  <a:moveTo>
                    <a:pt x="39481" y="58729"/>
                  </a:moveTo>
                  <a:lnTo>
                    <a:pt x="39511" y="58760"/>
                  </a:lnTo>
                  <a:lnTo>
                    <a:pt x="39542" y="58822"/>
                  </a:lnTo>
                  <a:lnTo>
                    <a:pt x="39573" y="58883"/>
                  </a:lnTo>
                  <a:lnTo>
                    <a:pt x="39573" y="61005"/>
                  </a:lnTo>
                  <a:lnTo>
                    <a:pt x="39542" y="61066"/>
                  </a:lnTo>
                  <a:lnTo>
                    <a:pt x="39511" y="61097"/>
                  </a:lnTo>
                  <a:lnTo>
                    <a:pt x="39481" y="61128"/>
                  </a:lnTo>
                  <a:lnTo>
                    <a:pt x="1937" y="61128"/>
                  </a:lnTo>
                  <a:lnTo>
                    <a:pt x="1906" y="61097"/>
                  </a:lnTo>
                  <a:lnTo>
                    <a:pt x="1876" y="61066"/>
                  </a:lnTo>
                  <a:lnTo>
                    <a:pt x="1845" y="61005"/>
                  </a:lnTo>
                  <a:lnTo>
                    <a:pt x="1845" y="58883"/>
                  </a:lnTo>
                  <a:lnTo>
                    <a:pt x="1876" y="58822"/>
                  </a:lnTo>
                  <a:lnTo>
                    <a:pt x="1906" y="58760"/>
                  </a:lnTo>
                  <a:lnTo>
                    <a:pt x="1937" y="58729"/>
                  </a:lnTo>
                  <a:close/>
                  <a:moveTo>
                    <a:pt x="11377" y="0"/>
                  </a:moveTo>
                  <a:lnTo>
                    <a:pt x="10916" y="31"/>
                  </a:lnTo>
                  <a:lnTo>
                    <a:pt x="10485" y="62"/>
                  </a:lnTo>
                  <a:lnTo>
                    <a:pt x="10024" y="123"/>
                  </a:lnTo>
                  <a:lnTo>
                    <a:pt x="9593" y="185"/>
                  </a:lnTo>
                  <a:lnTo>
                    <a:pt x="9163" y="277"/>
                  </a:lnTo>
                  <a:lnTo>
                    <a:pt x="8763" y="400"/>
                  </a:lnTo>
                  <a:lnTo>
                    <a:pt x="8364" y="554"/>
                  </a:lnTo>
                  <a:lnTo>
                    <a:pt x="7964" y="707"/>
                  </a:lnTo>
                  <a:lnTo>
                    <a:pt x="7564" y="892"/>
                  </a:lnTo>
                  <a:lnTo>
                    <a:pt x="7195" y="1076"/>
                  </a:lnTo>
                  <a:lnTo>
                    <a:pt x="6826" y="1292"/>
                  </a:lnTo>
                  <a:lnTo>
                    <a:pt x="6457" y="1507"/>
                  </a:lnTo>
                  <a:lnTo>
                    <a:pt x="6119" y="1753"/>
                  </a:lnTo>
                  <a:lnTo>
                    <a:pt x="5781" y="2030"/>
                  </a:lnTo>
                  <a:lnTo>
                    <a:pt x="5473" y="2306"/>
                  </a:lnTo>
                  <a:lnTo>
                    <a:pt x="5166" y="2583"/>
                  </a:lnTo>
                  <a:lnTo>
                    <a:pt x="4889" y="2890"/>
                  </a:lnTo>
                  <a:lnTo>
                    <a:pt x="4612" y="3198"/>
                  </a:lnTo>
                  <a:lnTo>
                    <a:pt x="4336" y="3536"/>
                  </a:lnTo>
                  <a:lnTo>
                    <a:pt x="4090" y="3874"/>
                  </a:lnTo>
                  <a:lnTo>
                    <a:pt x="3874" y="4243"/>
                  </a:lnTo>
                  <a:lnTo>
                    <a:pt x="3659" y="4612"/>
                  </a:lnTo>
                  <a:lnTo>
                    <a:pt x="3444" y="4981"/>
                  </a:lnTo>
                  <a:lnTo>
                    <a:pt x="3290" y="5381"/>
                  </a:lnTo>
                  <a:lnTo>
                    <a:pt x="3136" y="5781"/>
                  </a:lnTo>
                  <a:lnTo>
                    <a:pt x="2983" y="6181"/>
                  </a:lnTo>
                  <a:lnTo>
                    <a:pt x="2860" y="6611"/>
                  </a:lnTo>
                  <a:lnTo>
                    <a:pt x="2767" y="7011"/>
                  </a:lnTo>
                  <a:lnTo>
                    <a:pt x="2706" y="7441"/>
                  </a:lnTo>
                  <a:lnTo>
                    <a:pt x="2644" y="7902"/>
                  </a:lnTo>
                  <a:lnTo>
                    <a:pt x="2614" y="8333"/>
                  </a:lnTo>
                  <a:lnTo>
                    <a:pt x="2583" y="8794"/>
                  </a:lnTo>
                  <a:lnTo>
                    <a:pt x="2583" y="56885"/>
                  </a:lnTo>
                  <a:lnTo>
                    <a:pt x="1783" y="56885"/>
                  </a:lnTo>
                  <a:lnTo>
                    <a:pt x="1599" y="56915"/>
                  </a:lnTo>
                  <a:lnTo>
                    <a:pt x="1414" y="56977"/>
                  </a:lnTo>
                  <a:lnTo>
                    <a:pt x="1230" y="57038"/>
                  </a:lnTo>
                  <a:lnTo>
                    <a:pt x="1045" y="57131"/>
                  </a:lnTo>
                  <a:lnTo>
                    <a:pt x="892" y="57223"/>
                  </a:lnTo>
                  <a:lnTo>
                    <a:pt x="584" y="57469"/>
                  </a:lnTo>
                  <a:lnTo>
                    <a:pt x="369" y="57776"/>
                  </a:lnTo>
                  <a:lnTo>
                    <a:pt x="246" y="57930"/>
                  </a:lnTo>
                  <a:lnTo>
                    <a:pt x="184" y="58115"/>
                  </a:lnTo>
                  <a:lnTo>
                    <a:pt x="92" y="58299"/>
                  </a:lnTo>
                  <a:lnTo>
                    <a:pt x="61" y="58483"/>
                  </a:lnTo>
                  <a:lnTo>
                    <a:pt x="31" y="58668"/>
                  </a:lnTo>
                  <a:lnTo>
                    <a:pt x="0" y="58883"/>
                  </a:lnTo>
                  <a:lnTo>
                    <a:pt x="0" y="61005"/>
                  </a:lnTo>
                  <a:lnTo>
                    <a:pt x="31" y="61189"/>
                  </a:lnTo>
                  <a:lnTo>
                    <a:pt x="61" y="61405"/>
                  </a:lnTo>
                  <a:lnTo>
                    <a:pt x="92" y="61589"/>
                  </a:lnTo>
                  <a:lnTo>
                    <a:pt x="184" y="61774"/>
                  </a:lnTo>
                  <a:lnTo>
                    <a:pt x="246" y="61958"/>
                  </a:lnTo>
                  <a:lnTo>
                    <a:pt x="369" y="62112"/>
                  </a:lnTo>
                  <a:lnTo>
                    <a:pt x="584" y="62389"/>
                  </a:lnTo>
                  <a:lnTo>
                    <a:pt x="892" y="62635"/>
                  </a:lnTo>
                  <a:lnTo>
                    <a:pt x="1045" y="62758"/>
                  </a:lnTo>
                  <a:lnTo>
                    <a:pt x="1230" y="62819"/>
                  </a:lnTo>
                  <a:lnTo>
                    <a:pt x="1414" y="62880"/>
                  </a:lnTo>
                  <a:lnTo>
                    <a:pt x="1599" y="62942"/>
                  </a:lnTo>
                  <a:lnTo>
                    <a:pt x="1783" y="62973"/>
                  </a:lnTo>
                  <a:lnTo>
                    <a:pt x="39634" y="62973"/>
                  </a:lnTo>
                  <a:lnTo>
                    <a:pt x="39819" y="62942"/>
                  </a:lnTo>
                  <a:lnTo>
                    <a:pt x="40003" y="62880"/>
                  </a:lnTo>
                  <a:lnTo>
                    <a:pt x="40188" y="62819"/>
                  </a:lnTo>
                  <a:lnTo>
                    <a:pt x="40372" y="62758"/>
                  </a:lnTo>
                  <a:lnTo>
                    <a:pt x="40526" y="62635"/>
                  </a:lnTo>
                  <a:lnTo>
                    <a:pt x="40834" y="62389"/>
                  </a:lnTo>
                  <a:lnTo>
                    <a:pt x="41080" y="62112"/>
                  </a:lnTo>
                  <a:lnTo>
                    <a:pt x="41172" y="61958"/>
                  </a:lnTo>
                  <a:lnTo>
                    <a:pt x="41264" y="61774"/>
                  </a:lnTo>
                  <a:lnTo>
                    <a:pt x="41326" y="61589"/>
                  </a:lnTo>
                  <a:lnTo>
                    <a:pt x="41387" y="61405"/>
                  </a:lnTo>
                  <a:lnTo>
                    <a:pt x="41387" y="61189"/>
                  </a:lnTo>
                  <a:lnTo>
                    <a:pt x="41418" y="61005"/>
                  </a:lnTo>
                  <a:lnTo>
                    <a:pt x="41418" y="58883"/>
                  </a:lnTo>
                  <a:lnTo>
                    <a:pt x="41387" y="58668"/>
                  </a:lnTo>
                  <a:lnTo>
                    <a:pt x="41387" y="58483"/>
                  </a:lnTo>
                  <a:lnTo>
                    <a:pt x="41326" y="58299"/>
                  </a:lnTo>
                  <a:lnTo>
                    <a:pt x="41264" y="58115"/>
                  </a:lnTo>
                  <a:lnTo>
                    <a:pt x="41172" y="57930"/>
                  </a:lnTo>
                  <a:lnTo>
                    <a:pt x="41080" y="57776"/>
                  </a:lnTo>
                  <a:lnTo>
                    <a:pt x="40834" y="57469"/>
                  </a:lnTo>
                  <a:lnTo>
                    <a:pt x="40526" y="57223"/>
                  </a:lnTo>
                  <a:lnTo>
                    <a:pt x="40372" y="57131"/>
                  </a:lnTo>
                  <a:lnTo>
                    <a:pt x="40188" y="57038"/>
                  </a:lnTo>
                  <a:lnTo>
                    <a:pt x="40003" y="56977"/>
                  </a:lnTo>
                  <a:lnTo>
                    <a:pt x="39819" y="56915"/>
                  </a:lnTo>
                  <a:lnTo>
                    <a:pt x="39634" y="56885"/>
                  </a:lnTo>
                  <a:lnTo>
                    <a:pt x="38835" y="56885"/>
                  </a:lnTo>
                  <a:lnTo>
                    <a:pt x="38835" y="47168"/>
                  </a:lnTo>
                  <a:lnTo>
                    <a:pt x="39112" y="47260"/>
                  </a:lnTo>
                  <a:lnTo>
                    <a:pt x="39388" y="47353"/>
                  </a:lnTo>
                  <a:lnTo>
                    <a:pt x="39634" y="47476"/>
                  </a:lnTo>
                  <a:lnTo>
                    <a:pt x="39880" y="47629"/>
                  </a:lnTo>
                  <a:lnTo>
                    <a:pt x="40126" y="47783"/>
                  </a:lnTo>
                  <a:lnTo>
                    <a:pt x="40342" y="47968"/>
                  </a:lnTo>
                  <a:lnTo>
                    <a:pt x="40526" y="48152"/>
                  </a:lnTo>
                  <a:lnTo>
                    <a:pt x="40711" y="48367"/>
                  </a:lnTo>
                  <a:lnTo>
                    <a:pt x="40895" y="48583"/>
                  </a:lnTo>
                  <a:lnTo>
                    <a:pt x="41018" y="48829"/>
                  </a:lnTo>
                  <a:lnTo>
                    <a:pt x="41172" y="49074"/>
                  </a:lnTo>
                  <a:lnTo>
                    <a:pt x="41264" y="49351"/>
                  </a:lnTo>
                  <a:lnTo>
                    <a:pt x="41356" y="49628"/>
                  </a:lnTo>
                  <a:lnTo>
                    <a:pt x="41418" y="49905"/>
                  </a:lnTo>
                  <a:lnTo>
                    <a:pt x="41449" y="50212"/>
                  </a:lnTo>
                  <a:lnTo>
                    <a:pt x="41479" y="50489"/>
                  </a:lnTo>
                  <a:lnTo>
                    <a:pt x="41479" y="51073"/>
                  </a:lnTo>
                  <a:lnTo>
                    <a:pt x="41510" y="51627"/>
                  </a:lnTo>
                  <a:lnTo>
                    <a:pt x="41572" y="52149"/>
                  </a:lnTo>
                  <a:lnTo>
                    <a:pt x="41695" y="52641"/>
                  </a:lnTo>
                  <a:lnTo>
                    <a:pt x="41879" y="53133"/>
                  </a:lnTo>
                  <a:lnTo>
                    <a:pt x="42094" y="53594"/>
                  </a:lnTo>
                  <a:lnTo>
                    <a:pt x="42371" y="54025"/>
                  </a:lnTo>
                  <a:lnTo>
                    <a:pt x="42679" y="54425"/>
                  </a:lnTo>
                  <a:lnTo>
                    <a:pt x="43017" y="54794"/>
                  </a:lnTo>
                  <a:lnTo>
                    <a:pt x="43386" y="55163"/>
                  </a:lnTo>
                  <a:lnTo>
                    <a:pt x="43785" y="55439"/>
                  </a:lnTo>
                  <a:lnTo>
                    <a:pt x="44216" y="55716"/>
                  </a:lnTo>
                  <a:lnTo>
                    <a:pt x="44677" y="55931"/>
                  </a:lnTo>
                  <a:lnTo>
                    <a:pt x="45169" y="56116"/>
                  </a:lnTo>
                  <a:lnTo>
                    <a:pt x="45692" y="56239"/>
                  </a:lnTo>
                  <a:lnTo>
                    <a:pt x="46215" y="56331"/>
                  </a:lnTo>
                  <a:lnTo>
                    <a:pt x="46737" y="56362"/>
                  </a:lnTo>
                  <a:lnTo>
                    <a:pt x="47291" y="56331"/>
                  </a:lnTo>
                  <a:lnTo>
                    <a:pt x="47814" y="56239"/>
                  </a:lnTo>
                  <a:lnTo>
                    <a:pt x="48305" y="56116"/>
                  </a:lnTo>
                  <a:lnTo>
                    <a:pt x="48797" y="55931"/>
                  </a:lnTo>
                  <a:lnTo>
                    <a:pt x="49259" y="55716"/>
                  </a:lnTo>
                  <a:lnTo>
                    <a:pt x="49689" y="55439"/>
                  </a:lnTo>
                  <a:lnTo>
                    <a:pt x="50089" y="55163"/>
                  </a:lnTo>
                  <a:lnTo>
                    <a:pt x="50458" y="54794"/>
                  </a:lnTo>
                  <a:lnTo>
                    <a:pt x="50796" y="54425"/>
                  </a:lnTo>
                  <a:lnTo>
                    <a:pt x="51104" y="54025"/>
                  </a:lnTo>
                  <a:lnTo>
                    <a:pt x="51380" y="53594"/>
                  </a:lnTo>
                  <a:lnTo>
                    <a:pt x="51596" y="53133"/>
                  </a:lnTo>
                  <a:lnTo>
                    <a:pt x="51780" y="52641"/>
                  </a:lnTo>
                  <a:lnTo>
                    <a:pt x="51903" y="52149"/>
                  </a:lnTo>
                  <a:lnTo>
                    <a:pt x="51995" y="51627"/>
                  </a:lnTo>
                  <a:lnTo>
                    <a:pt x="51995" y="51073"/>
                  </a:lnTo>
                  <a:lnTo>
                    <a:pt x="51995" y="23922"/>
                  </a:lnTo>
                  <a:lnTo>
                    <a:pt x="52395" y="23799"/>
                  </a:lnTo>
                  <a:lnTo>
                    <a:pt x="52733" y="23646"/>
                  </a:lnTo>
                  <a:lnTo>
                    <a:pt x="53041" y="23400"/>
                  </a:lnTo>
                  <a:lnTo>
                    <a:pt x="53317" y="23123"/>
                  </a:lnTo>
                  <a:lnTo>
                    <a:pt x="53533" y="22815"/>
                  </a:lnTo>
                  <a:lnTo>
                    <a:pt x="53717" y="22446"/>
                  </a:lnTo>
                  <a:lnTo>
                    <a:pt x="53809" y="22047"/>
                  </a:lnTo>
                  <a:lnTo>
                    <a:pt x="53840" y="21647"/>
                  </a:lnTo>
                  <a:lnTo>
                    <a:pt x="53840" y="20909"/>
                  </a:lnTo>
                  <a:lnTo>
                    <a:pt x="54271" y="20878"/>
                  </a:lnTo>
                  <a:lnTo>
                    <a:pt x="54670" y="20817"/>
                  </a:lnTo>
                  <a:lnTo>
                    <a:pt x="55070" y="20694"/>
                  </a:lnTo>
                  <a:lnTo>
                    <a:pt x="55439" y="20571"/>
                  </a:lnTo>
                  <a:lnTo>
                    <a:pt x="55808" y="20386"/>
                  </a:lnTo>
                  <a:lnTo>
                    <a:pt x="56146" y="20171"/>
                  </a:lnTo>
                  <a:lnTo>
                    <a:pt x="56454" y="19925"/>
                  </a:lnTo>
                  <a:lnTo>
                    <a:pt x="56730" y="19648"/>
                  </a:lnTo>
                  <a:lnTo>
                    <a:pt x="57007" y="19372"/>
                  </a:lnTo>
                  <a:lnTo>
                    <a:pt x="57253" y="19033"/>
                  </a:lnTo>
                  <a:lnTo>
                    <a:pt x="57438" y="18695"/>
                  </a:lnTo>
                  <a:lnTo>
                    <a:pt x="57622" y="18326"/>
                  </a:lnTo>
                  <a:lnTo>
                    <a:pt x="57745" y="17957"/>
                  </a:lnTo>
                  <a:lnTo>
                    <a:pt x="57868" y="17557"/>
                  </a:lnTo>
                  <a:lnTo>
                    <a:pt x="57930" y="17158"/>
                  </a:lnTo>
                  <a:lnTo>
                    <a:pt x="57930" y="16727"/>
                  </a:lnTo>
                  <a:lnTo>
                    <a:pt x="57930" y="10947"/>
                  </a:lnTo>
                  <a:lnTo>
                    <a:pt x="57930" y="10731"/>
                  </a:lnTo>
                  <a:lnTo>
                    <a:pt x="57868" y="10547"/>
                  </a:lnTo>
                  <a:lnTo>
                    <a:pt x="57807" y="10362"/>
                  </a:lnTo>
                  <a:lnTo>
                    <a:pt x="57745" y="10178"/>
                  </a:lnTo>
                  <a:lnTo>
                    <a:pt x="57745" y="5812"/>
                  </a:lnTo>
                  <a:lnTo>
                    <a:pt x="57714" y="5566"/>
                  </a:lnTo>
                  <a:lnTo>
                    <a:pt x="57684" y="5350"/>
                  </a:lnTo>
                  <a:lnTo>
                    <a:pt x="57622" y="5135"/>
                  </a:lnTo>
                  <a:lnTo>
                    <a:pt x="57561" y="4920"/>
                  </a:lnTo>
                  <a:lnTo>
                    <a:pt x="57468" y="4705"/>
                  </a:lnTo>
                  <a:lnTo>
                    <a:pt x="57345" y="4520"/>
                  </a:lnTo>
                  <a:lnTo>
                    <a:pt x="57192" y="4336"/>
                  </a:lnTo>
                  <a:lnTo>
                    <a:pt x="57038" y="4182"/>
                  </a:lnTo>
                  <a:lnTo>
                    <a:pt x="56884" y="4028"/>
                  </a:lnTo>
                  <a:lnTo>
                    <a:pt x="56700" y="3874"/>
                  </a:lnTo>
                  <a:lnTo>
                    <a:pt x="56515" y="3782"/>
                  </a:lnTo>
                  <a:lnTo>
                    <a:pt x="56300" y="3659"/>
                  </a:lnTo>
                  <a:lnTo>
                    <a:pt x="56085" y="3598"/>
                  </a:lnTo>
                  <a:lnTo>
                    <a:pt x="55870" y="3536"/>
                  </a:lnTo>
                  <a:lnTo>
                    <a:pt x="55654" y="3505"/>
                  </a:lnTo>
                  <a:lnTo>
                    <a:pt x="54301" y="3505"/>
                  </a:lnTo>
                  <a:lnTo>
                    <a:pt x="54055" y="3536"/>
                  </a:lnTo>
                  <a:lnTo>
                    <a:pt x="53840" y="3598"/>
                  </a:lnTo>
                  <a:lnTo>
                    <a:pt x="53625" y="3659"/>
                  </a:lnTo>
                  <a:lnTo>
                    <a:pt x="53440" y="3782"/>
                  </a:lnTo>
                  <a:lnTo>
                    <a:pt x="53225" y="3874"/>
                  </a:lnTo>
                  <a:lnTo>
                    <a:pt x="53041" y="4028"/>
                  </a:lnTo>
                  <a:lnTo>
                    <a:pt x="52887" y="4182"/>
                  </a:lnTo>
                  <a:lnTo>
                    <a:pt x="52733" y="4336"/>
                  </a:lnTo>
                  <a:lnTo>
                    <a:pt x="52610" y="4520"/>
                  </a:lnTo>
                  <a:lnTo>
                    <a:pt x="52487" y="4705"/>
                  </a:lnTo>
                  <a:lnTo>
                    <a:pt x="52395" y="4920"/>
                  </a:lnTo>
                  <a:lnTo>
                    <a:pt x="52303" y="5135"/>
                  </a:lnTo>
                  <a:lnTo>
                    <a:pt x="52241" y="5350"/>
                  </a:lnTo>
                  <a:lnTo>
                    <a:pt x="52211" y="5566"/>
                  </a:lnTo>
                  <a:lnTo>
                    <a:pt x="52211" y="5812"/>
                  </a:lnTo>
                  <a:lnTo>
                    <a:pt x="52211" y="9286"/>
                  </a:lnTo>
                  <a:lnTo>
                    <a:pt x="49966" y="9286"/>
                  </a:lnTo>
                  <a:lnTo>
                    <a:pt x="49966" y="5812"/>
                  </a:lnTo>
                  <a:lnTo>
                    <a:pt x="49966" y="5566"/>
                  </a:lnTo>
                  <a:lnTo>
                    <a:pt x="49904" y="5350"/>
                  </a:lnTo>
                  <a:lnTo>
                    <a:pt x="49874" y="5135"/>
                  </a:lnTo>
                  <a:lnTo>
                    <a:pt x="49781" y="4920"/>
                  </a:lnTo>
                  <a:lnTo>
                    <a:pt x="49689" y="4705"/>
                  </a:lnTo>
                  <a:lnTo>
                    <a:pt x="49566" y="4520"/>
                  </a:lnTo>
                  <a:lnTo>
                    <a:pt x="49443" y="4336"/>
                  </a:lnTo>
                  <a:lnTo>
                    <a:pt x="49289" y="4182"/>
                  </a:lnTo>
                  <a:lnTo>
                    <a:pt x="49105" y="4028"/>
                  </a:lnTo>
                  <a:lnTo>
                    <a:pt x="48951" y="3874"/>
                  </a:lnTo>
                  <a:lnTo>
                    <a:pt x="48736" y="3782"/>
                  </a:lnTo>
                  <a:lnTo>
                    <a:pt x="48551" y="3659"/>
                  </a:lnTo>
                  <a:lnTo>
                    <a:pt x="48336" y="3598"/>
                  </a:lnTo>
                  <a:lnTo>
                    <a:pt x="48121" y="3536"/>
                  </a:lnTo>
                  <a:lnTo>
                    <a:pt x="47875" y="3505"/>
                  </a:lnTo>
                  <a:lnTo>
                    <a:pt x="46522" y="3505"/>
                  </a:lnTo>
                  <a:lnTo>
                    <a:pt x="46307" y="3536"/>
                  </a:lnTo>
                  <a:lnTo>
                    <a:pt x="46061" y="3598"/>
                  </a:lnTo>
                  <a:lnTo>
                    <a:pt x="45846" y="3659"/>
                  </a:lnTo>
                  <a:lnTo>
                    <a:pt x="45661" y="3782"/>
                  </a:lnTo>
                  <a:lnTo>
                    <a:pt x="45477" y="3874"/>
                  </a:lnTo>
                  <a:lnTo>
                    <a:pt x="45292" y="4028"/>
                  </a:lnTo>
                  <a:lnTo>
                    <a:pt x="45108" y="4182"/>
                  </a:lnTo>
                  <a:lnTo>
                    <a:pt x="44985" y="4336"/>
                  </a:lnTo>
                  <a:lnTo>
                    <a:pt x="44831" y="4520"/>
                  </a:lnTo>
                  <a:lnTo>
                    <a:pt x="44708" y="4705"/>
                  </a:lnTo>
                  <a:lnTo>
                    <a:pt x="44616" y="4920"/>
                  </a:lnTo>
                  <a:lnTo>
                    <a:pt x="44554" y="5135"/>
                  </a:lnTo>
                  <a:lnTo>
                    <a:pt x="44493" y="5350"/>
                  </a:lnTo>
                  <a:lnTo>
                    <a:pt x="44462" y="5566"/>
                  </a:lnTo>
                  <a:lnTo>
                    <a:pt x="44431" y="5812"/>
                  </a:lnTo>
                  <a:lnTo>
                    <a:pt x="44431" y="10178"/>
                  </a:lnTo>
                  <a:lnTo>
                    <a:pt x="44339" y="10362"/>
                  </a:lnTo>
                  <a:lnTo>
                    <a:pt x="44277" y="10547"/>
                  </a:lnTo>
                  <a:lnTo>
                    <a:pt x="44247" y="10731"/>
                  </a:lnTo>
                  <a:lnTo>
                    <a:pt x="44247" y="10947"/>
                  </a:lnTo>
                  <a:lnTo>
                    <a:pt x="44247" y="16727"/>
                  </a:lnTo>
                  <a:lnTo>
                    <a:pt x="44247" y="17158"/>
                  </a:lnTo>
                  <a:lnTo>
                    <a:pt x="44308" y="17557"/>
                  </a:lnTo>
                  <a:lnTo>
                    <a:pt x="44431" y="17957"/>
                  </a:lnTo>
                  <a:lnTo>
                    <a:pt x="44554" y="18326"/>
                  </a:lnTo>
                  <a:lnTo>
                    <a:pt x="44739" y="18695"/>
                  </a:lnTo>
                  <a:lnTo>
                    <a:pt x="44923" y="19033"/>
                  </a:lnTo>
                  <a:lnTo>
                    <a:pt x="45169" y="19372"/>
                  </a:lnTo>
                  <a:lnTo>
                    <a:pt x="45446" y="19648"/>
                  </a:lnTo>
                  <a:lnTo>
                    <a:pt x="45723" y="19925"/>
                  </a:lnTo>
                  <a:lnTo>
                    <a:pt x="46030" y="20171"/>
                  </a:lnTo>
                  <a:lnTo>
                    <a:pt x="46368" y="20386"/>
                  </a:lnTo>
                  <a:lnTo>
                    <a:pt x="46737" y="20571"/>
                  </a:lnTo>
                  <a:lnTo>
                    <a:pt x="47106" y="20694"/>
                  </a:lnTo>
                  <a:lnTo>
                    <a:pt x="47506" y="20817"/>
                  </a:lnTo>
                  <a:lnTo>
                    <a:pt x="47906" y="20878"/>
                  </a:lnTo>
                  <a:lnTo>
                    <a:pt x="48336" y="20909"/>
                  </a:lnTo>
                  <a:lnTo>
                    <a:pt x="48336" y="21647"/>
                  </a:lnTo>
                  <a:lnTo>
                    <a:pt x="48367" y="22047"/>
                  </a:lnTo>
                  <a:lnTo>
                    <a:pt x="48459" y="22446"/>
                  </a:lnTo>
                  <a:lnTo>
                    <a:pt x="48613" y="22815"/>
                  </a:lnTo>
                  <a:lnTo>
                    <a:pt x="48859" y="23123"/>
                  </a:lnTo>
                  <a:lnTo>
                    <a:pt x="49105" y="23400"/>
                  </a:lnTo>
                  <a:lnTo>
                    <a:pt x="49443" y="23646"/>
                  </a:lnTo>
                  <a:lnTo>
                    <a:pt x="49781" y="23799"/>
                  </a:lnTo>
                  <a:lnTo>
                    <a:pt x="50150" y="23922"/>
                  </a:lnTo>
                  <a:lnTo>
                    <a:pt x="50150" y="51073"/>
                  </a:lnTo>
                  <a:lnTo>
                    <a:pt x="50150" y="51442"/>
                  </a:lnTo>
                  <a:lnTo>
                    <a:pt x="50089" y="51780"/>
                  </a:lnTo>
                  <a:lnTo>
                    <a:pt x="49997" y="52088"/>
                  </a:lnTo>
                  <a:lnTo>
                    <a:pt x="49904" y="52426"/>
                  </a:lnTo>
                  <a:lnTo>
                    <a:pt x="49751" y="52703"/>
                  </a:lnTo>
                  <a:lnTo>
                    <a:pt x="49566" y="53010"/>
                  </a:lnTo>
                  <a:lnTo>
                    <a:pt x="49382" y="53256"/>
                  </a:lnTo>
                  <a:lnTo>
                    <a:pt x="49166" y="53502"/>
                  </a:lnTo>
                  <a:lnTo>
                    <a:pt x="48920" y="53717"/>
                  </a:lnTo>
                  <a:lnTo>
                    <a:pt x="48644" y="53933"/>
                  </a:lnTo>
                  <a:lnTo>
                    <a:pt x="48367" y="54086"/>
                  </a:lnTo>
                  <a:lnTo>
                    <a:pt x="48059" y="54240"/>
                  </a:lnTo>
                  <a:lnTo>
                    <a:pt x="47752" y="54363"/>
                  </a:lnTo>
                  <a:lnTo>
                    <a:pt x="47414" y="54425"/>
                  </a:lnTo>
                  <a:lnTo>
                    <a:pt x="47076" y="54486"/>
                  </a:lnTo>
                  <a:lnTo>
                    <a:pt x="46737" y="54517"/>
                  </a:lnTo>
                  <a:lnTo>
                    <a:pt x="46399" y="54486"/>
                  </a:lnTo>
                  <a:lnTo>
                    <a:pt x="46061" y="54425"/>
                  </a:lnTo>
                  <a:lnTo>
                    <a:pt x="45723" y="54363"/>
                  </a:lnTo>
                  <a:lnTo>
                    <a:pt x="45415" y="54240"/>
                  </a:lnTo>
                  <a:lnTo>
                    <a:pt x="45108" y="54086"/>
                  </a:lnTo>
                  <a:lnTo>
                    <a:pt x="44831" y="53933"/>
                  </a:lnTo>
                  <a:lnTo>
                    <a:pt x="44554" y="53717"/>
                  </a:lnTo>
                  <a:lnTo>
                    <a:pt x="44308" y="53502"/>
                  </a:lnTo>
                  <a:lnTo>
                    <a:pt x="44093" y="53256"/>
                  </a:lnTo>
                  <a:lnTo>
                    <a:pt x="43908" y="53010"/>
                  </a:lnTo>
                  <a:lnTo>
                    <a:pt x="43724" y="52703"/>
                  </a:lnTo>
                  <a:lnTo>
                    <a:pt x="43570" y="52426"/>
                  </a:lnTo>
                  <a:lnTo>
                    <a:pt x="43478" y="52088"/>
                  </a:lnTo>
                  <a:lnTo>
                    <a:pt x="43386" y="51780"/>
                  </a:lnTo>
                  <a:lnTo>
                    <a:pt x="43324" y="51442"/>
                  </a:lnTo>
                  <a:lnTo>
                    <a:pt x="43324" y="51073"/>
                  </a:lnTo>
                  <a:lnTo>
                    <a:pt x="43324" y="50489"/>
                  </a:lnTo>
                  <a:lnTo>
                    <a:pt x="43294" y="50028"/>
                  </a:lnTo>
                  <a:lnTo>
                    <a:pt x="43232" y="49536"/>
                  </a:lnTo>
                  <a:lnTo>
                    <a:pt x="43109" y="49074"/>
                  </a:lnTo>
                  <a:lnTo>
                    <a:pt x="42955" y="48644"/>
                  </a:lnTo>
                  <a:lnTo>
                    <a:pt x="42771" y="48214"/>
                  </a:lnTo>
                  <a:lnTo>
                    <a:pt x="42556" y="47783"/>
                  </a:lnTo>
                  <a:lnTo>
                    <a:pt x="42310" y="47414"/>
                  </a:lnTo>
                  <a:lnTo>
                    <a:pt x="42033" y="47045"/>
                  </a:lnTo>
                  <a:lnTo>
                    <a:pt x="41695" y="46707"/>
                  </a:lnTo>
                  <a:lnTo>
                    <a:pt x="41356" y="46399"/>
                  </a:lnTo>
                  <a:lnTo>
                    <a:pt x="40987" y="46153"/>
                  </a:lnTo>
                  <a:lnTo>
                    <a:pt x="40588" y="45907"/>
                  </a:lnTo>
                  <a:lnTo>
                    <a:pt x="40188" y="45692"/>
                  </a:lnTo>
                  <a:lnTo>
                    <a:pt x="39757" y="45508"/>
                  </a:lnTo>
                  <a:lnTo>
                    <a:pt x="39296" y="45385"/>
                  </a:lnTo>
                  <a:lnTo>
                    <a:pt x="38835" y="45292"/>
                  </a:lnTo>
                  <a:lnTo>
                    <a:pt x="38835" y="38743"/>
                  </a:lnTo>
                  <a:lnTo>
                    <a:pt x="38804" y="38559"/>
                  </a:lnTo>
                  <a:lnTo>
                    <a:pt x="38774" y="38374"/>
                  </a:lnTo>
                  <a:lnTo>
                    <a:pt x="38681" y="38220"/>
                  </a:lnTo>
                  <a:lnTo>
                    <a:pt x="38558" y="38097"/>
                  </a:lnTo>
                  <a:lnTo>
                    <a:pt x="38435" y="37974"/>
                  </a:lnTo>
                  <a:lnTo>
                    <a:pt x="38282" y="37882"/>
                  </a:lnTo>
                  <a:lnTo>
                    <a:pt x="38097" y="37851"/>
                  </a:lnTo>
                  <a:lnTo>
                    <a:pt x="37913" y="37821"/>
                  </a:lnTo>
                  <a:lnTo>
                    <a:pt x="37728" y="37851"/>
                  </a:lnTo>
                  <a:lnTo>
                    <a:pt x="37544" y="37882"/>
                  </a:lnTo>
                  <a:lnTo>
                    <a:pt x="37390" y="37974"/>
                  </a:lnTo>
                  <a:lnTo>
                    <a:pt x="37267" y="38097"/>
                  </a:lnTo>
                  <a:lnTo>
                    <a:pt x="37144" y="38220"/>
                  </a:lnTo>
                  <a:lnTo>
                    <a:pt x="37052" y="38374"/>
                  </a:lnTo>
                  <a:lnTo>
                    <a:pt x="37021" y="38559"/>
                  </a:lnTo>
                  <a:lnTo>
                    <a:pt x="36990" y="38743"/>
                  </a:lnTo>
                  <a:lnTo>
                    <a:pt x="36990" y="56885"/>
                  </a:lnTo>
                  <a:lnTo>
                    <a:pt x="4428" y="56885"/>
                  </a:lnTo>
                  <a:lnTo>
                    <a:pt x="4428" y="8794"/>
                  </a:lnTo>
                  <a:lnTo>
                    <a:pt x="4458" y="8087"/>
                  </a:lnTo>
                  <a:lnTo>
                    <a:pt x="4581" y="7380"/>
                  </a:lnTo>
                  <a:lnTo>
                    <a:pt x="4735" y="6734"/>
                  </a:lnTo>
                  <a:lnTo>
                    <a:pt x="4981" y="6088"/>
                  </a:lnTo>
                  <a:lnTo>
                    <a:pt x="5289" y="5473"/>
                  </a:lnTo>
                  <a:lnTo>
                    <a:pt x="5627" y="4920"/>
                  </a:lnTo>
                  <a:lnTo>
                    <a:pt x="6027" y="4397"/>
                  </a:lnTo>
                  <a:lnTo>
                    <a:pt x="6457" y="3874"/>
                  </a:lnTo>
                  <a:lnTo>
                    <a:pt x="6949" y="3444"/>
                  </a:lnTo>
                  <a:lnTo>
                    <a:pt x="7503" y="3044"/>
                  </a:lnTo>
                  <a:lnTo>
                    <a:pt x="8056" y="2706"/>
                  </a:lnTo>
                  <a:lnTo>
                    <a:pt x="8671" y="2398"/>
                  </a:lnTo>
                  <a:lnTo>
                    <a:pt x="9317" y="2183"/>
                  </a:lnTo>
                  <a:lnTo>
                    <a:pt x="9962" y="1999"/>
                  </a:lnTo>
                  <a:lnTo>
                    <a:pt x="10670" y="1907"/>
                  </a:lnTo>
                  <a:lnTo>
                    <a:pt x="11377" y="1845"/>
                  </a:lnTo>
                  <a:lnTo>
                    <a:pt x="30072" y="1845"/>
                  </a:lnTo>
                  <a:lnTo>
                    <a:pt x="30779" y="1907"/>
                  </a:lnTo>
                  <a:lnTo>
                    <a:pt x="31455" y="1999"/>
                  </a:lnTo>
                  <a:lnTo>
                    <a:pt x="32132" y="2183"/>
                  </a:lnTo>
                  <a:lnTo>
                    <a:pt x="32747" y="2398"/>
                  </a:lnTo>
                  <a:lnTo>
                    <a:pt x="33362" y="2706"/>
                  </a:lnTo>
                  <a:lnTo>
                    <a:pt x="33946" y="3044"/>
                  </a:lnTo>
                  <a:lnTo>
                    <a:pt x="34469" y="3444"/>
                  </a:lnTo>
                  <a:lnTo>
                    <a:pt x="34961" y="3874"/>
                  </a:lnTo>
                  <a:lnTo>
                    <a:pt x="35391" y="4397"/>
                  </a:lnTo>
                  <a:lnTo>
                    <a:pt x="35791" y="4920"/>
                  </a:lnTo>
                  <a:lnTo>
                    <a:pt x="36160" y="5473"/>
                  </a:lnTo>
                  <a:lnTo>
                    <a:pt x="36437" y="6088"/>
                  </a:lnTo>
                  <a:lnTo>
                    <a:pt x="36683" y="6734"/>
                  </a:lnTo>
                  <a:lnTo>
                    <a:pt x="36836" y="7380"/>
                  </a:lnTo>
                  <a:lnTo>
                    <a:pt x="36959" y="8087"/>
                  </a:lnTo>
                  <a:lnTo>
                    <a:pt x="36990" y="8794"/>
                  </a:lnTo>
                  <a:lnTo>
                    <a:pt x="36990" y="34438"/>
                  </a:lnTo>
                  <a:lnTo>
                    <a:pt x="37021" y="34623"/>
                  </a:lnTo>
                  <a:lnTo>
                    <a:pt x="37052" y="34807"/>
                  </a:lnTo>
                  <a:lnTo>
                    <a:pt x="37144" y="34961"/>
                  </a:lnTo>
                  <a:lnTo>
                    <a:pt x="37267" y="35084"/>
                  </a:lnTo>
                  <a:lnTo>
                    <a:pt x="37390" y="35207"/>
                  </a:lnTo>
                  <a:lnTo>
                    <a:pt x="37544" y="35299"/>
                  </a:lnTo>
                  <a:lnTo>
                    <a:pt x="37728" y="35330"/>
                  </a:lnTo>
                  <a:lnTo>
                    <a:pt x="37913" y="35361"/>
                  </a:lnTo>
                  <a:lnTo>
                    <a:pt x="38097" y="35330"/>
                  </a:lnTo>
                  <a:lnTo>
                    <a:pt x="38282" y="35299"/>
                  </a:lnTo>
                  <a:lnTo>
                    <a:pt x="38435" y="35207"/>
                  </a:lnTo>
                  <a:lnTo>
                    <a:pt x="38558" y="35084"/>
                  </a:lnTo>
                  <a:lnTo>
                    <a:pt x="38681" y="34961"/>
                  </a:lnTo>
                  <a:lnTo>
                    <a:pt x="38774" y="34807"/>
                  </a:lnTo>
                  <a:lnTo>
                    <a:pt x="38804" y="34623"/>
                  </a:lnTo>
                  <a:lnTo>
                    <a:pt x="38835" y="34438"/>
                  </a:lnTo>
                  <a:lnTo>
                    <a:pt x="38835" y="8794"/>
                  </a:lnTo>
                  <a:lnTo>
                    <a:pt x="38835" y="8333"/>
                  </a:lnTo>
                  <a:lnTo>
                    <a:pt x="38804" y="7902"/>
                  </a:lnTo>
                  <a:lnTo>
                    <a:pt x="38743" y="7441"/>
                  </a:lnTo>
                  <a:lnTo>
                    <a:pt x="38651" y="7011"/>
                  </a:lnTo>
                  <a:lnTo>
                    <a:pt x="38558" y="6611"/>
                  </a:lnTo>
                  <a:lnTo>
                    <a:pt x="38435" y="6181"/>
                  </a:lnTo>
                  <a:lnTo>
                    <a:pt x="38312" y="5781"/>
                  </a:lnTo>
                  <a:lnTo>
                    <a:pt x="38159" y="5381"/>
                  </a:lnTo>
                  <a:lnTo>
                    <a:pt x="37974" y="4981"/>
                  </a:lnTo>
                  <a:lnTo>
                    <a:pt x="37790" y="4612"/>
                  </a:lnTo>
                  <a:lnTo>
                    <a:pt x="37574" y="4243"/>
                  </a:lnTo>
                  <a:lnTo>
                    <a:pt x="37328" y="3874"/>
                  </a:lnTo>
                  <a:lnTo>
                    <a:pt x="37082" y="3536"/>
                  </a:lnTo>
                  <a:lnTo>
                    <a:pt x="36836" y="3198"/>
                  </a:lnTo>
                  <a:lnTo>
                    <a:pt x="36560" y="2890"/>
                  </a:lnTo>
                  <a:lnTo>
                    <a:pt x="36252" y="2583"/>
                  </a:lnTo>
                  <a:lnTo>
                    <a:pt x="35945" y="2306"/>
                  </a:lnTo>
                  <a:lnTo>
                    <a:pt x="35637" y="2030"/>
                  </a:lnTo>
                  <a:lnTo>
                    <a:pt x="35299" y="1753"/>
                  </a:lnTo>
                  <a:lnTo>
                    <a:pt x="34961" y="1507"/>
                  </a:lnTo>
                  <a:lnTo>
                    <a:pt x="34592" y="1292"/>
                  </a:lnTo>
                  <a:lnTo>
                    <a:pt x="34254" y="1076"/>
                  </a:lnTo>
                  <a:lnTo>
                    <a:pt x="33854" y="892"/>
                  </a:lnTo>
                  <a:lnTo>
                    <a:pt x="33485" y="707"/>
                  </a:lnTo>
                  <a:lnTo>
                    <a:pt x="33085" y="554"/>
                  </a:lnTo>
                  <a:lnTo>
                    <a:pt x="32655" y="400"/>
                  </a:lnTo>
                  <a:lnTo>
                    <a:pt x="32255" y="277"/>
                  </a:lnTo>
                  <a:lnTo>
                    <a:pt x="31824" y="185"/>
                  </a:lnTo>
                  <a:lnTo>
                    <a:pt x="31394" y="123"/>
                  </a:lnTo>
                  <a:lnTo>
                    <a:pt x="30963" y="62"/>
                  </a:lnTo>
                  <a:lnTo>
                    <a:pt x="30502" y="31"/>
                  </a:lnTo>
                  <a:lnTo>
                    <a:pt x="30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3"/>
            <p:cNvSpPr/>
            <p:nvPr/>
          </p:nvSpPr>
          <p:spPr>
            <a:xfrm>
              <a:off x="1277630" y="3538062"/>
              <a:ext cx="36990" cy="17491"/>
            </a:xfrm>
            <a:custGeom>
              <a:avLst/>
              <a:gdLst/>
              <a:ahLst/>
              <a:cxnLst/>
              <a:rect l="l" t="t" r="r" b="b"/>
              <a:pathLst>
                <a:path w="3906" h="1846" extrusionOk="0">
                  <a:moveTo>
                    <a:pt x="923" y="1"/>
                  </a:moveTo>
                  <a:lnTo>
                    <a:pt x="739" y="31"/>
                  </a:lnTo>
                  <a:lnTo>
                    <a:pt x="585" y="93"/>
                  </a:lnTo>
                  <a:lnTo>
                    <a:pt x="400" y="154"/>
                  </a:lnTo>
                  <a:lnTo>
                    <a:pt x="277" y="277"/>
                  </a:lnTo>
                  <a:lnTo>
                    <a:pt x="154" y="400"/>
                  </a:lnTo>
                  <a:lnTo>
                    <a:pt x="93" y="585"/>
                  </a:lnTo>
                  <a:lnTo>
                    <a:pt x="31" y="739"/>
                  </a:lnTo>
                  <a:lnTo>
                    <a:pt x="1" y="923"/>
                  </a:lnTo>
                  <a:lnTo>
                    <a:pt x="31" y="1108"/>
                  </a:lnTo>
                  <a:lnTo>
                    <a:pt x="93" y="1292"/>
                  </a:lnTo>
                  <a:lnTo>
                    <a:pt x="154" y="1446"/>
                  </a:lnTo>
                  <a:lnTo>
                    <a:pt x="277" y="1569"/>
                  </a:lnTo>
                  <a:lnTo>
                    <a:pt x="400" y="1692"/>
                  </a:lnTo>
                  <a:lnTo>
                    <a:pt x="585" y="1784"/>
                  </a:lnTo>
                  <a:lnTo>
                    <a:pt x="739" y="1846"/>
                  </a:lnTo>
                  <a:lnTo>
                    <a:pt x="3168" y="1846"/>
                  </a:lnTo>
                  <a:lnTo>
                    <a:pt x="3321" y="1784"/>
                  </a:lnTo>
                  <a:lnTo>
                    <a:pt x="3475" y="1692"/>
                  </a:lnTo>
                  <a:lnTo>
                    <a:pt x="3629" y="1569"/>
                  </a:lnTo>
                  <a:lnTo>
                    <a:pt x="3752" y="1446"/>
                  </a:lnTo>
                  <a:lnTo>
                    <a:pt x="3813" y="1292"/>
                  </a:lnTo>
                  <a:lnTo>
                    <a:pt x="3875" y="1108"/>
                  </a:lnTo>
                  <a:lnTo>
                    <a:pt x="3906" y="923"/>
                  </a:lnTo>
                  <a:lnTo>
                    <a:pt x="3875" y="739"/>
                  </a:lnTo>
                  <a:lnTo>
                    <a:pt x="3813" y="585"/>
                  </a:lnTo>
                  <a:lnTo>
                    <a:pt x="3752" y="400"/>
                  </a:lnTo>
                  <a:lnTo>
                    <a:pt x="3629" y="277"/>
                  </a:lnTo>
                  <a:lnTo>
                    <a:pt x="3475" y="154"/>
                  </a:lnTo>
                  <a:lnTo>
                    <a:pt x="3321" y="93"/>
                  </a:lnTo>
                  <a:lnTo>
                    <a:pt x="3168" y="31"/>
                  </a:lnTo>
                  <a:lnTo>
                    <a:pt x="2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5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Thank you!</a:t>
            </a:r>
            <a:endParaRPr sz="3200" dirty="0"/>
          </a:p>
        </p:txBody>
      </p:sp>
      <p:sp>
        <p:nvSpPr>
          <p:cNvPr id="2687" name="Google Shape;2687;p53"/>
          <p:cNvSpPr/>
          <p:nvPr/>
        </p:nvSpPr>
        <p:spPr>
          <a:xfrm>
            <a:off x="2417184" y="1928868"/>
            <a:ext cx="816121" cy="559754"/>
          </a:xfrm>
          <a:custGeom>
            <a:avLst/>
            <a:gdLst/>
            <a:ahLst/>
            <a:cxnLst/>
            <a:rect l="l" t="t" r="r" b="b"/>
            <a:pathLst>
              <a:path w="10171" h="6976" extrusionOk="0">
                <a:moveTo>
                  <a:pt x="4947" y="1"/>
                </a:moveTo>
                <a:lnTo>
                  <a:pt x="4824" y="62"/>
                </a:lnTo>
                <a:lnTo>
                  <a:pt x="4701" y="154"/>
                </a:lnTo>
                <a:lnTo>
                  <a:pt x="4578" y="247"/>
                </a:lnTo>
                <a:lnTo>
                  <a:pt x="0" y="6975"/>
                </a:lnTo>
                <a:lnTo>
                  <a:pt x="10170" y="6975"/>
                </a:lnTo>
                <a:lnTo>
                  <a:pt x="5592" y="247"/>
                </a:lnTo>
                <a:lnTo>
                  <a:pt x="5500" y="154"/>
                </a:lnTo>
                <a:lnTo>
                  <a:pt x="5377" y="62"/>
                </a:lnTo>
                <a:lnTo>
                  <a:pt x="5224" y="1"/>
                </a:lnTo>
                <a:close/>
              </a:path>
            </a:pathLst>
          </a:custGeom>
          <a:solidFill>
            <a:srgbClr val="799B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53"/>
          <p:cNvSpPr/>
          <p:nvPr/>
        </p:nvSpPr>
        <p:spPr>
          <a:xfrm>
            <a:off x="2417184" y="1928868"/>
            <a:ext cx="409304" cy="559754"/>
          </a:xfrm>
          <a:custGeom>
            <a:avLst/>
            <a:gdLst/>
            <a:ahLst/>
            <a:cxnLst/>
            <a:rect l="l" t="t" r="r" b="b"/>
            <a:pathLst>
              <a:path w="5101" h="6976" extrusionOk="0">
                <a:moveTo>
                  <a:pt x="4947" y="1"/>
                </a:moveTo>
                <a:lnTo>
                  <a:pt x="4824" y="62"/>
                </a:lnTo>
                <a:lnTo>
                  <a:pt x="4701" y="154"/>
                </a:lnTo>
                <a:lnTo>
                  <a:pt x="4578" y="247"/>
                </a:lnTo>
                <a:lnTo>
                  <a:pt x="0" y="6975"/>
                </a:lnTo>
                <a:lnTo>
                  <a:pt x="5101" y="6975"/>
                </a:lnTo>
                <a:lnTo>
                  <a:pt x="5101" y="1"/>
                </a:lnTo>
                <a:close/>
              </a:path>
            </a:pathLst>
          </a:custGeom>
          <a:solidFill>
            <a:srgbClr val="5873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53"/>
          <p:cNvSpPr/>
          <p:nvPr/>
        </p:nvSpPr>
        <p:spPr>
          <a:xfrm>
            <a:off x="1354587" y="1568919"/>
            <a:ext cx="1301814" cy="919711"/>
          </a:xfrm>
          <a:custGeom>
            <a:avLst/>
            <a:gdLst/>
            <a:ahLst/>
            <a:cxnLst/>
            <a:rect l="l" t="t" r="r" b="b"/>
            <a:pathLst>
              <a:path w="16224" h="11462" extrusionOk="0">
                <a:moveTo>
                  <a:pt x="8112" y="1"/>
                </a:moveTo>
                <a:lnTo>
                  <a:pt x="7866" y="31"/>
                </a:lnTo>
                <a:lnTo>
                  <a:pt x="7651" y="124"/>
                </a:lnTo>
                <a:lnTo>
                  <a:pt x="7467" y="247"/>
                </a:lnTo>
                <a:lnTo>
                  <a:pt x="7282" y="462"/>
                </a:lnTo>
                <a:lnTo>
                  <a:pt x="0" y="11461"/>
                </a:lnTo>
                <a:lnTo>
                  <a:pt x="16224" y="11461"/>
                </a:lnTo>
                <a:lnTo>
                  <a:pt x="8942" y="462"/>
                </a:lnTo>
                <a:lnTo>
                  <a:pt x="8757" y="247"/>
                </a:lnTo>
                <a:lnTo>
                  <a:pt x="8573" y="124"/>
                </a:lnTo>
                <a:lnTo>
                  <a:pt x="8358" y="31"/>
                </a:lnTo>
                <a:lnTo>
                  <a:pt x="8112" y="1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53"/>
          <p:cNvSpPr/>
          <p:nvPr/>
        </p:nvSpPr>
        <p:spPr>
          <a:xfrm>
            <a:off x="1354587" y="1568919"/>
            <a:ext cx="1301814" cy="919711"/>
          </a:xfrm>
          <a:custGeom>
            <a:avLst/>
            <a:gdLst/>
            <a:ahLst/>
            <a:cxnLst/>
            <a:rect l="l" t="t" r="r" b="b"/>
            <a:pathLst>
              <a:path w="16224" h="11462" fill="none" extrusionOk="0">
                <a:moveTo>
                  <a:pt x="16224" y="11461"/>
                </a:moveTo>
                <a:lnTo>
                  <a:pt x="0" y="11461"/>
                </a:lnTo>
                <a:lnTo>
                  <a:pt x="7282" y="462"/>
                </a:lnTo>
                <a:lnTo>
                  <a:pt x="7282" y="462"/>
                </a:lnTo>
                <a:lnTo>
                  <a:pt x="7467" y="247"/>
                </a:lnTo>
                <a:lnTo>
                  <a:pt x="7651" y="124"/>
                </a:lnTo>
                <a:lnTo>
                  <a:pt x="7866" y="31"/>
                </a:lnTo>
                <a:lnTo>
                  <a:pt x="8112" y="1"/>
                </a:lnTo>
                <a:lnTo>
                  <a:pt x="8112" y="1"/>
                </a:lnTo>
                <a:lnTo>
                  <a:pt x="8358" y="31"/>
                </a:lnTo>
                <a:lnTo>
                  <a:pt x="8573" y="124"/>
                </a:lnTo>
                <a:lnTo>
                  <a:pt x="8757" y="247"/>
                </a:lnTo>
                <a:lnTo>
                  <a:pt x="8942" y="462"/>
                </a:lnTo>
                <a:lnTo>
                  <a:pt x="16224" y="11461"/>
                </a:lnTo>
                <a:lnTo>
                  <a:pt x="16224" y="114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53"/>
          <p:cNvSpPr/>
          <p:nvPr/>
        </p:nvSpPr>
        <p:spPr>
          <a:xfrm>
            <a:off x="2005481" y="1568919"/>
            <a:ext cx="650907" cy="919711"/>
          </a:xfrm>
          <a:custGeom>
            <a:avLst/>
            <a:gdLst/>
            <a:ahLst/>
            <a:cxnLst/>
            <a:rect l="l" t="t" r="r" b="b"/>
            <a:pathLst>
              <a:path w="8112" h="11462" extrusionOk="0">
                <a:moveTo>
                  <a:pt x="0" y="1"/>
                </a:moveTo>
                <a:lnTo>
                  <a:pt x="0" y="11461"/>
                </a:lnTo>
                <a:lnTo>
                  <a:pt x="8112" y="11461"/>
                </a:lnTo>
                <a:lnTo>
                  <a:pt x="830" y="462"/>
                </a:lnTo>
                <a:lnTo>
                  <a:pt x="645" y="247"/>
                </a:lnTo>
                <a:lnTo>
                  <a:pt x="461" y="124"/>
                </a:lnTo>
                <a:lnTo>
                  <a:pt x="246" y="31"/>
                </a:lnTo>
                <a:lnTo>
                  <a:pt x="0" y="1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53"/>
          <p:cNvSpPr/>
          <p:nvPr/>
        </p:nvSpPr>
        <p:spPr>
          <a:xfrm>
            <a:off x="3245566" y="2025074"/>
            <a:ext cx="342705" cy="340298"/>
          </a:xfrm>
          <a:custGeom>
            <a:avLst/>
            <a:gdLst/>
            <a:ahLst/>
            <a:cxnLst/>
            <a:rect l="l" t="t" r="r" b="b"/>
            <a:pathLst>
              <a:path w="4271" h="4241" extrusionOk="0">
                <a:moveTo>
                  <a:pt x="1905" y="0"/>
                </a:moveTo>
                <a:lnTo>
                  <a:pt x="1721" y="31"/>
                </a:lnTo>
                <a:lnTo>
                  <a:pt x="1506" y="92"/>
                </a:lnTo>
                <a:lnTo>
                  <a:pt x="1321" y="154"/>
                </a:lnTo>
                <a:lnTo>
                  <a:pt x="1137" y="246"/>
                </a:lnTo>
                <a:lnTo>
                  <a:pt x="953" y="369"/>
                </a:lnTo>
                <a:lnTo>
                  <a:pt x="799" y="492"/>
                </a:lnTo>
                <a:lnTo>
                  <a:pt x="645" y="615"/>
                </a:lnTo>
                <a:lnTo>
                  <a:pt x="492" y="768"/>
                </a:lnTo>
                <a:lnTo>
                  <a:pt x="369" y="922"/>
                </a:lnTo>
                <a:lnTo>
                  <a:pt x="277" y="1106"/>
                </a:lnTo>
                <a:lnTo>
                  <a:pt x="184" y="1290"/>
                </a:lnTo>
                <a:lnTo>
                  <a:pt x="123" y="1475"/>
                </a:lnTo>
                <a:lnTo>
                  <a:pt x="62" y="1690"/>
                </a:lnTo>
                <a:lnTo>
                  <a:pt x="31" y="1905"/>
                </a:lnTo>
                <a:lnTo>
                  <a:pt x="0" y="2120"/>
                </a:lnTo>
                <a:lnTo>
                  <a:pt x="31" y="2335"/>
                </a:lnTo>
                <a:lnTo>
                  <a:pt x="62" y="2550"/>
                </a:lnTo>
                <a:lnTo>
                  <a:pt x="123" y="2735"/>
                </a:lnTo>
                <a:lnTo>
                  <a:pt x="184" y="2950"/>
                </a:lnTo>
                <a:lnTo>
                  <a:pt x="277" y="3134"/>
                </a:lnTo>
                <a:lnTo>
                  <a:pt x="369" y="3318"/>
                </a:lnTo>
                <a:lnTo>
                  <a:pt x="492" y="3472"/>
                </a:lnTo>
                <a:lnTo>
                  <a:pt x="645" y="3626"/>
                </a:lnTo>
                <a:lnTo>
                  <a:pt x="799" y="3749"/>
                </a:lnTo>
                <a:lnTo>
                  <a:pt x="953" y="3871"/>
                </a:lnTo>
                <a:lnTo>
                  <a:pt x="1137" y="3994"/>
                </a:lnTo>
                <a:lnTo>
                  <a:pt x="1321" y="4087"/>
                </a:lnTo>
                <a:lnTo>
                  <a:pt x="1506" y="4148"/>
                </a:lnTo>
                <a:lnTo>
                  <a:pt x="1721" y="4209"/>
                </a:lnTo>
                <a:lnTo>
                  <a:pt x="1905" y="4240"/>
                </a:lnTo>
                <a:lnTo>
                  <a:pt x="2366" y="4240"/>
                </a:lnTo>
                <a:lnTo>
                  <a:pt x="2550" y="4209"/>
                </a:lnTo>
                <a:lnTo>
                  <a:pt x="2765" y="4148"/>
                </a:lnTo>
                <a:lnTo>
                  <a:pt x="2950" y="4087"/>
                </a:lnTo>
                <a:lnTo>
                  <a:pt x="3134" y="3994"/>
                </a:lnTo>
                <a:lnTo>
                  <a:pt x="3318" y="3871"/>
                </a:lnTo>
                <a:lnTo>
                  <a:pt x="3472" y="3749"/>
                </a:lnTo>
                <a:lnTo>
                  <a:pt x="3626" y="3626"/>
                </a:lnTo>
                <a:lnTo>
                  <a:pt x="3779" y="3472"/>
                </a:lnTo>
                <a:lnTo>
                  <a:pt x="3902" y="3318"/>
                </a:lnTo>
                <a:lnTo>
                  <a:pt x="3994" y="3134"/>
                </a:lnTo>
                <a:lnTo>
                  <a:pt x="4087" y="2950"/>
                </a:lnTo>
                <a:lnTo>
                  <a:pt x="4148" y="2735"/>
                </a:lnTo>
                <a:lnTo>
                  <a:pt x="4209" y="2550"/>
                </a:lnTo>
                <a:lnTo>
                  <a:pt x="4240" y="2335"/>
                </a:lnTo>
                <a:lnTo>
                  <a:pt x="4271" y="2120"/>
                </a:lnTo>
                <a:lnTo>
                  <a:pt x="4240" y="1905"/>
                </a:lnTo>
                <a:lnTo>
                  <a:pt x="4209" y="1690"/>
                </a:lnTo>
                <a:lnTo>
                  <a:pt x="4148" y="1475"/>
                </a:lnTo>
                <a:lnTo>
                  <a:pt x="4087" y="1290"/>
                </a:lnTo>
                <a:lnTo>
                  <a:pt x="3994" y="1106"/>
                </a:lnTo>
                <a:lnTo>
                  <a:pt x="3902" y="922"/>
                </a:lnTo>
                <a:lnTo>
                  <a:pt x="3779" y="768"/>
                </a:lnTo>
                <a:lnTo>
                  <a:pt x="3626" y="615"/>
                </a:lnTo>
                <a:lnTo>
                  <a:pt x="3472" y="492"/>
                </a:lnTo>
                <a:lnTo>
                  <a:pt x="3318" y="369"/>
                </a:lnTo>
                <a:lnTo>
                  <a:pt x="3134" y="246"/>
                </a:lnTo>
                <a:lnTo>
                  <a:pt x="2950" y="154"/>
                </a:lnTo>
                <a:lnTo>
                  <a:pt x="2765" y="92"/>
                </a:lnTo>
                <a:lnTo>
                  <a:pt x="2550" y="31"/>
                </a:lnTo>
                <a:lnTo>
                  <a:pt x="2366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53"/>
          <p:cNvSpPr/>
          <p:nvPr/>
        </p:nvSpPr>
        <p:spPr>
          <a:xfrm>
            <a:off x="3418079" y="2025074"/>
            <a:ext cx="170189" cy="340298"/>
          </a:xfrm>
          <a:custGeom>
            <a:avLst/>
            <a:gdLst/>
            <a:ahLst/>
            <a:cxnLst/>
            <a:rect l="l" t="t" r="r" b="b"/>
            <a:pathLst>
              <a:path w="2121" h="4241" extrusionOk="0">
                <a:moveTo>
                  <a:pt x="1" y="0"/>
                </a:moveTo>
                <a:lnTo>
                  <a:pt x="1" y="4240"/>
                </a:lnTo>
                <a:lnTo>
                  <a:pt x="216" y="4240"/>
                </a:lnTo>
                <a:lnTo>
                  <a:pt x="400" y="4209"/>
                </a:lnTo>
                <a:lnTo>
                  <a:pt x="615" y="4148"/>
                </a:lnTo>
                <a:lnTo>
                  <a:pt x="800" y="4087"/>
                </a:lnTo>
                <a:lnTo>
                  <a:pt x="984" y="3994"/>
                </a:lnTo>
                <a:lnTo>
                  <a:pt x="1168" y="3871"/>
                </a:lnTo>
                <a:lnTo>
                  <a:pt x="1322" y="3749"/>
                </a:lnTo>
                <a:lnTo>
                  <a:pt x="1476" y="3626"/>
                </a:lnTo>
                <a:lnTo>
                  <a:pt x="1629" y="3472"/>
                </a:lnTo>
                <a:lnTo>
                  <a:pt x="1752" y="3318"/>
                </a:lnTo>
                <a:lnTo>
                  <a:pt x="1844" y="3134"/>
                </a:lnTo>
                <a:lnTo>
                  <a:pt x="1937" y="2950"/>
                </a:lnTo>
                <a:lnTo>
                  <a:pt x="1998" y="2735"/>
                </a:lnTo>
                <a:lnTo>
                  <a:pt x="2059" y="2550"/>
                </a:lnTo>
                <a:lnTo>
                  <a:pt x="2090" y="2335"/>
                </a:lnTo>
                <a:lnTo>
                  <a:pt x="2121" y="2120"/>
                </a:lnTo>
                <a:lnTo>
                  <a:pt x="2090" y="1751"/>
                </a:lnTo>
                <a:lnTo>
                  <a:pt x="1998" y="1444"/>
                </a:lnTo>
                <a:lnTo>
                  <a:pt x="1844" y="1137"/>
                </a:lnTo>
                <a:lnTo>
                  <a:pt x="1691" y="830"/>
                </a:lnTo>
                <a:lnTo>
                  <a:pt x="1844" y="768"/>
                </a:lnTo>
                <a:lnTo>
                  <a:pt x="1937" y="676"/>
                </a:lnTo>
                <a:lnTo>
                  <a:pt x="2029" y="584"/>
                </a:lnTo>
                <a:lnTo>
                  <a:pt x="1906" y="522"/>
                </a:lnTo>
                <a:lnTo>
                  <a:pt x="1660" y="522"/>
                </a:lnTo>
                <a:lnTo>
                  <a:pt x="1568" y="553"/>
                </a:lnTo>
                <a:lnTo>
                  <a:pt x="1599" y="461"/>
                </a:lnTo>
                <a:lnTo>
                  <a:pt x="1629" y="399"/>
                </a:lnTo>
                <a:lnTo>
                  <a:pt x="1629" y="246"/>
                </a:lnTo>
                <a:lnTo>
                  <a:pt x="1629" y="61"/>
                </a:lnTo>
                <a:lnTo>
                  <a:pt x="1476" y="154"/>
                </a:lnTo>
                <a:lnTo>
                  <a:pt x="1384" y="246"/>
                </a:lnTo>
                <a:lnTo>
                  <a:pt x="1322" y="338"/>
                </a:lnTo>
                <a:lnTo>
                  <a:pt x="1291" y="430"/>
                </a:lnTo>
                <a:lnTo>
                  <a:pt x="984" y="246"/>
                </a:lnTo>
                <a:lnTo>
                  <a:pt x="677" y="123"/>
                </a:lnTo>
                <a:lnTo>
                  <a:pt x="339" y="31"/>
                </a:lnTo>
                <a:lnTo>
                  <a:pt x="1" y="0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53"/>
          <p:cNvSpPr/>
          <p:nvPr/>
        </p:nvSpPr>
        <p:spPr>
          <a:xfrm>
            <a:off x="3351561" y="2264184"/>
            <a:ext cx="106077" cy="214562"/>
          </a:xfrm>
          <a:custGeom>
            <a:avLst/>
            <a:gdLst/>
            <a:ahLst/>
            <a:cxnLst/>
            <a:rect l="l" t="t" r="r" b="b"/>
            <a:pathLst>
              <a:path w="1322" h="2674" extrusionOk="0">
                <a:moveTo>
                  <a:pt x="768" y="0"/>
                </a:moveTo>
                <a:lnTo>
                  <a:pt x="738" y="31"/>
                </a:lnTo>
                <a:lnTo>
                  <a:pt x="707" y="62"/>
                </a:lnTo>
                <a:lnTo>
                  <a:pt x="676" y="123"/>
                </a:lnTo>
                <a:lnTo>
                  <a:pt x="676" y="707"/>
                </a:lnTo>
                <a:lnTo>
                  <a:pt x="215" y="277"/>
                </a:lnTo>
                <a:lnTo>
                  <a:pt x="185" y="246"/>
                </a:lnTo>
                <a:lnTo>
                  <a:pt x="123" y="246"/>
                </a:lnTo>
                <a:lnTo>
                  <a:pt x="92" y="277"/>
                </a:lnTo>
                <a:lnTo>
                  <a:pt x="31" y="308"/>
                </a:lnTo>
                <a:lnTo>
                  <a:pt x="0" y="369"/>
                </a:lnTo>
                <a:lnTo>
                  <a:pt x="31" y="431"/>
                </a:lnTo>
                <a:lnTo>
                  <a:pt x="62" y="461"/>
                </a:lnTo>
                <a:lnTo>
                  <a:pt x="676" y="1045"/>
                </a:lnTo>
                <a:lnTo>
                  <a:pt x="676" y="2674"/>
                </a:lnTo>
                <a:lnTo>
                  <a:pt x="953" y="2674"/>
                </a:lnTo>
                <a:lnTo>
                  <a:pt x="953" y="646"/>
                </a:lnTo>
                <a:lnTo>
                  <a:pt x="1260" y="369"/>
                </a:lnTo>
                <a:lnTo>
                  <a:pt x="1291" y="308"/>
                </a:lnTo>
                <a:lnTo>
                  <a:pt x="1321" y="277"/>
                </a:lnTo>
                <a:lnTo>
                  <a:pt x="1291" y="185"/>
                </a:lnTo>
                <a:lnTo>
                  <a:pt x="1229" y="154"/>
                </a:lnTo>
                <a:lnTo>
                  <a:pt x="1137" y="154"/>
                </a:lnTo>
                <a:lnTo>
                  <a:pt x="1106" y="185"/>
                </a:lnTo>
                <a:lnTo>
                  <a:pt x="953" y="308"/>
                </a:lnTo>
                <a:lnTo>
                  <a:pt x="953" y="123"/>
                </a:lnTo>
                <a:lnTo>
                  <a:pt x="922" y="62"/>
                </a:lnTo>
                <a:lnTo>
                  <a:pt x="891" y="31"/>
                </a:lnTo>
                <a:lnTo>
                  <a:pt x="861" y="0"/>
                </a:lnTo>
                <a:close/>
              </a:path>
            </a:pathLst>
          </a:custGeom>
          <a:solidFill>
            <a:srgbClr val="9E57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53"/>
          <p:cNvSpPr/>
          <p:nvPr/>
        </p:nvSpPr>
        <p:spPr>
          <a:xfrm>
            <a:off x="3418079" y="2264184"/>
            <a:ext cx="39558" cy="214562"/>
          </a:xfrm>
          <a:custGeom>
            <a:avLst/>
            <a:gdLst/>
            <a:ahLst/>
            <a:cxnLst/>
            <a:rect l="l" t="t" r="r" b="b"/>
            <a:pathLst>
              <a:path w="493" h="2674" extrusionOk="0">
                <a:moveTo>
                  <a:pt x="1" y="0"/>
                </a:moveTo>
                <a:lnTo>
                  <a:pt x="1" y="2674"/>
                </a:lnTo>
                <a:lnTo>
                  <a:pt x="124" y="2674"/>
                </a:lnTo>
                <a:lnTo>
                  <a:pt x="124" y="646"/>
                </a:lnTo>
                <a:lnTo>
                  <a:pt x="431" y="369"/>
                </a:lnTo>
                <a:lnTo>
                  <a:pt x="462" y="308"/>
                </a:lnTo>
                <a:lnTo>
                  <a:pt x="492" y="277"/>
                </a:lnTo>
                <a:lnTo>
                  <a:pt x="462" y="185"/>
                </a:lnTo>
                <a:lnTo>
                  <a:pt x="400" y="154"/>
                </a:lnTo>
                <a:lnTo>
                  <a:pt x="308" y="154"/>
                </a:lnTo>
                <a:lnTo>
                  <a:pt x="277" y="185"/>
                </a:lnTo>
                <a:lnTo>
                  <a:pt x="124" y="308"/>
                </a:lnTo>
                <a:lnTo>
                  <a:pt x="124" y="123"/>
                </a:lnTo>
                <a:lnTo>
                  <a:pt x="93" y="62"/>
                </a:lnTo>
                <a:lnTo>
                  <a:pt x="62" y="31"/>
                </a:lnTo>
                <a:lnTo>
                  <a:pt x="32" y="0"/>
                </a:lnTo>
                <a:close/>
              </a:path>
            </a:pathLst>
          </a:custGeom>
          <a:solidFill>
            <a:srgbClr val="BF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53"/>
          <p:cNvSpPr/>
          <p:nvPr/>
        </p:nvSpPr>
        <p:spPr>
          <a:xfrm>
            <a:off x="1159848" y="1867245"/>
            <a:ext cx="263829" cy="498130"/>
          </a:xfrm>
          <a:custGeom>
            <a:avLst/>
            <a:gdLst/>
            <a:ahLst/>
            <a:cxnLst/>
            <a:rect l="l" t="t" r="r" b="b"/>
            <a:pathLst>
              <a:path w="3288" h="6208" extrusionOk="0">
                <a:moveTo>
                  <a:pt x="1659" y="1"/>
                </a:moveTo>
                <a:lnTo>
                  <a:pt x="1321" y="31"/>
                </a:lnTo>
                <a:lnTo>
                  <a:pt x="1014" y="123"/>
                </a:lnTo>
                <a:lnTo>
                  <a:pt x="707" y="277"/>
                </a:lnTo>
                <a:lnTo>
                  <a:pt x="461" y="492"/>
                </a:lnTo>
                <a:lnTo>
                  <a:pt x="277" y="738"/>
                </a:lnTo>
                <a:lnTo>
                  <a:pt x="123" y="1015"/>
                </a:lnTo>
                <a:lnTo>
                  <a:pt x="31" y="1322"/>
                </a:lnTo>
                <a:lnTo>
                  <a:pt x="0" y="1660"/>
                </a:lnTo>
                <a:lnTo>
                  <a:pt x="0" y="4579"/>
                </a:lnTo>
                <a:lnTo>
                  <a:pt x="31" y="4886"/>
                </a:lnTo>
                <a:lnTo>
                  <a:pt x="123" y="5193"/>
                </a:lnTo>
                <a:lnTo>
                  <a:pt x="277" y="5500"/>
                </a:lnTo>
                <a:lnTo>
                  <a:pt x="461" y="5746"/>
                </a:lnTo>
                <a:lnTo>
                  <a:pt x="707" y="5931"/>
                </a:lnTo>
                <a:lnTo>
                  <a:pt x="1014" y="6084"/>
                </a:lnTo>
                <a:lnTo>
                  <a:pt x="1321" y="6176"/>
                </a:lnTo>
                <a:lnTo>
                  <a:pt x="1659" y="6207"/>
                </a:lnTo>
                <a:lnTo>
                  <a:pt x="1967" y="6176"/>
                </a:lnTo>
                <a:lnTo>
                  <a:pt x="2274" y="6084"/>
                </a:lnTo>
                <a:lnTo>
                  <a:pt x="2581" y="5931"/>
                </a:lnTo>
                <a:lnTo>
                  <a:pt x="2827" y="5746"/>
                </a:lnTo>
                <a:lnTo>
                  <a:pt x="3011" y="5500"/>
                </a:lnTo>
                <a:lnTo>
                  <a:pt x="3165" y="5193"/>
                </a:lnTo>
                <a:lnTo>
                  <a:pt x="3257" y="4886"/>
                </a:lnTo>
                <a:lnTo>
                  <a:pt x="3288" y="4579"/>
                </a:lnTo>
                <a:lnTo>
                  <a:pt x="3288" y="1660"/>
                </a:lnTo>
                <a:lnTo>
                  <a:pt x="3257" y="1322"/>
                </a:lnTo>
                <a:lnTo>
                  <a:pt x="3165" y="1015"/>
                </a:lnTo>
                <a:lnTo>
                  <a:pt x="3011" y="738"/>
                </a:lnTo>
                <a:lnTo>
                  <a:pt x="2827" y="492"/>
                </a:lnTo>
                <a:lnTo>
                  <a:pt x="2581" y="277"/>
                </a:lnTo>
                <a:lnTo>
                  <a:pt x="2274" y="123"/>
                </a:lnTo>
                <a:lnTo>
                  <a:pt x="1967" y="31"/>
                </a:lnTo>
                <a:lnTo>
                  <a:pt x="1659" y="1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53"/>
          <p:cNvSpPr/>
          <p:nvPr/>
        </p:nvSpPr>
        <p:spPr>
          <a:xfrm>
            <a:off x="1159848" y="1867245"/>
            <a:ext cx="263829" cy="498130"/>
          </a:xfrm>
          <a:custGeom>
            <a:avLst/>
            <a:gdLst/>
            <a:ahLst/>
            <a:cxnLst/>
            <a:rect l="l" t="t" r="r" b="b"/>
            <a:pathLst>
              <a:path w="3288" h="6208" fill="none" extrusionOk="0">
                <a:moveTo>
                  <a:pt x="1659" y="6207"/>
                </a:moveTo>
                <a:lnTo>
                  <a:pt x="1659" y="6207"/>
                </a:lnTo>
                <a:lnTo>
                  <a:pt x="1321" y="6176"/>
                </a:lnTo>
                <a:lnTo>
                  <a:pt x="1014" y="6084"/>
                </a:lnTo>
                <a:lnTo>
                  <a:pt x="707" y="5931"/>
                </a:lnTo>
                <a:lnTo>
                  <a:pt x="461" y="5746"/>
                </a:lnTo>
                <a:lnTo>
                  <a:pt x="277" y="5500"/>
                </a:lnTo>
                <a:lnTo>
                  <a:pt x="123" y="5193"/>
                </a:lnTo>
                <a:lnTo>
                  <a:pt x="31" y="4886"/>
                </a:lnTo>
                <a:lnTo>
                  <a:pt x="0" y="4579"/>
                </a:lnTo>
                <a:lnTo>
                  <a:pt x="0" y="1660"/>
                </a:lnTo>
                <a:lnTo>
                  <a:pt x="0" y="1660"/>
                </a:lnTo>
                <a:lnTo>
                  <a:pt x="31" y="1322"/>
                </a:lnTo>
                <a:lnTo>
                  <a:pt x="123" y="1015"/>
                </a:lnTo>
                <a:lnTo>
                  <a:pt x="277" y="738"/>
                </a:lnTo>
                <a:lnTo>
                  <a:pt x="461" y="492"/>
                </a:lnTo>
                <a:lnTo>
                  <a:pt x="707" y="277"/>
                </a:lnTo>
                <a:lnTo>
                  <a:pt x="1014" y="123"/>
                </a:lnTo>
                <a:lnTo>
                  <a:pt x="1321" y="31"/>
                </a:lnTo>
                <a:lnTo>
                  <a:pt x="1659" y="1"/>
                </a:lnTo>
                <a:lnTo>
                  <a:pt x="1659" y="1"/>
                </a:lnTo>
                <a:lnTo>
                  <a:pt x="1967" y="31"/>
                </a:lnTo>
                <a:lnTo>
                  <a:pt x="2274" y="123"/>
                </a:lnTo>
                <a:lnTo>
                  <a:pt x="2581" y="277"/>
                </a:lnTo>
                <a:lnTo>
                  <a:pt x="2827" y="492"/>
                </a:lnTo>
                <a:lnTo>
                  <a:pt x="3011" y="738"/>
                </a:lnTo>
                <a:lnTo>
                  <a:pt x="3165" y="1015"/>
                </a:lnTo>
                <a:lnTo>
                  <a:pt x="3257" y="1322"/>
                </a:lnTo>
                <a:lnTo>
                  <a:pt x="3288" y="1660"/>
                </a:lnTo>
                <a:lnTo>
                  <a:pt x="3288" y="4579"/>
                </a:lnTo>
                <a:lnTo>
                  <a:pt x="3288" y="4579"/>
                </a:lnTo>
                <a:lnTo>
                  <a:pt x="3257" y="4886"/>
                </a:lnTo>
                <a:lnTo>
                  <a:pt x="3165" y="5193"/>
                </a:lnTo>
                <a:lnTo>
                  <a:pt x="3011" y="5500"/>
                </a:lnTo>
                <a:lnTo>
                  <a:pt x="2827" y="5746"/>
                </a:lnTo>
                <a:lnTo>
                  <a:pt x="2581" y="5931"/>
                </a:lnTo>
                <a:lnTo>
                  <a:pt x="2274" y="6084"/>
                </a:lnTo>
                <a:lnTo>
                  <a:pt x="1967" y="6176"/>
                </a:lnTo>
                <a:lnTo>
                  <a:pt x="1659" y="620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53"/>
          <p:cNvSpPr/>
          <p:nvPr/>
        </p:nvSpPr>
        <p:spPr>
          <a:xfrm>
            <a:off x="1159848" y="1867245"/>
            <a:ext cx="133198" cy="498130"/>
          </a:xfrm>
          <a:custGeom>
            <a:avLst/>
            <a:gdLst/>
            <a:ahLst/>
            <a:cxnLst/>
            <a:rect l="l" t="t" r="r" b="b"/>
            <a:pathLst>
              <a:path w="1660" h="6208" extrusionOk="0">
                <a:moveTo>
                  <a:pt x="1659" y="1"/>
                </a:moveTo>
                <a:lnTo>
                  <a:pt x="1321" y="31"/>
                </a:lnTo>
                <a:lnTo>
                  <a:pt x="1014" y="123"/>
                </a:lnTo>
                <a:lnTo>
                  <a:pt x="707" y="277"/>
                </a:lnTo>
                <a:lnTo>
                  <a:pt x="492" y="492"/>
                </a:lnTo>
                <a:lnTo>
                  <a:pt x="277" y="738"/>
                </a:lnTo>
                <a:lnTo>
                  <a:pt x="123" y="1015"/>
                </a:lnTo>
                <a:lnTo>
                  <a:pt x="31" y="1322"/>
                </a:lnTo>
                <a:lnTo>
                  <a:pt x="0" y="1660"/>
                </a:lnTo>
                <a:lnTo>
                  <a:pt x="0" y="4579"/>
                </a:lnTo>
                <a:lnTo>
                  <a:pt x="31" y="4886"/>
                </a:lnTo>
                <a:lnTo>
                  <a:pt x="123" y="5193"/>
                </a:lnTo>
                <a:lnTo>
                  <a:pt x="277" y="5500"/>
                </a:lnTo>
                <a:lnTo>
                  <a:pt x="492" y="5746"/>
                </a:lnTo>
                <a:lnTo>
                  <a:pt x="707" y="5931"/>
                </a:lnTo>
                <a:lnTo>
                  <a:pt x="1014" y="6084"/>
                </a:lnTo>
                <a:lnTo>
                  <a:pt x="1321" y="6176"/>
                </a:lnTo>
                <a:lnTo>
                  <a:pt x="1659" y="6207"/>
                </a:lnTo>
                <a:lnTo>
                  <a:pt x="1659" y="1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53"/>
          <p:cNvSpPr/>
          <p:nvPr/>
        </p:nvSpPr>
        <p:spPr>
          <a:xfrm>
            <a:off x="1280607" y="2241958"/>
            <a:ext cx="86418" cy="246658"/>
          </a:xfrm>
          <a:custGeom>
            <a:avLst/>
            <a:gdLst/>
            <a:ahLst/>
            <a:cxnLst/>
            <a:rect l="l" t="t" r="r" b="b"/>
            <a:pathLst>
              <a:path w="1077" h="3074" extrusionOk="0">
                <a:moveTo>
                  <a:pt x="154" y="1"/>
                </a:moveTo>
                <a:lnTo>
                  <a:pt x="93" y="32"/>
                </a:lnTo>
                <a:lnTo>
                  <a:pt x="31" y="62"/>
                </a:lnTo>
                <a:lnTo>
                  <a:pt x="1" y="93"/>
                </a:lnTo>
                <a:lnTo>
                  <a:pt x="1" y="155"/>
                </a:lnTo>
                <a:lnTo>
                  <a:pt x="1" y="3073"/>
                </a:lnTo>
                <a:lnTo>
                  <a:pt x="277" y="3073"/>
                </a:lnTo>
                <a:lnTo>
                  <a:pt x="277" y="1199"/>
                </a:lnTo>
                <a:lnTo>
                  <a:pt x="1015" y="554"/>
                </a:lnTo>
                <a:lnTo>
                  <a:pt x="1045" y="523"/>
                </a:lnTo>
                <a:lnTo>
                  <a:pt x="1076" y="462"/>
                </a:lnTo>
                <a:lnTo>
                  <a:pt x="1015" y="370"/>
                </a:lnTo>
                <a:lnTo>
                  <a:pt x="984" y="308"/>
                </a:lnTo>
                <a:lnTo>
                  <a:pt x="861" y="308"/>
                </a:lnTo>
                <a:lnTo>
                  <a:pt x="830" y="339"/>
                </a:lnTo>
                <a:lnTo>
                  <a:pt x="277" y="800"/>
                </a:lnTo>
                <a:lnTo>
                  <a:pt x="277" y="155"/>
                </a:lnTo>
                <a:lnTo>
                  <a:pt x="277" y="93"/>
                </a:lnTo>
                <a:lnTo>
                  <a:pt x="246" y="62"/>
                </a:lnTo>
                <a:lnTo>
                  <a:pt x="185" y="32"/>
                </a:lnTo>
                <a:lnTo>
                  <a:pt x="154" y="1"/>
                </a:lnTo>
                <a:close/>
              </a:path>
            </a:pathLst>
          </a:custGeom>
          <a:solidFill>
            <a:srgbClr val="9E57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53"/>
          <p:cNvSpPr/>
          <p:nvPr/>
        </p:nvSpPr>
        <p:spPr>
          <a:xfrm>
            <a:off x="1218984" y="2069446"/>
            <a:ext cx="83931" cy="147963"/>
          </a:xfrm>
          <a:custGeom>
            <a:avLst/>
            <a:gdLst/>
            <a:ahLst/>
            <a:cxnLst/>
            <a:rect l="l" t="t" r="r" b="b"/>
            <a:pathLst>
              <a:path w="1046" h="1844" extrusionOk="0">
                <a:moveTo>
                  <a:pt x="861" y="0"/>
                </a:moveTo>
                <a:lnTo>
                  <a:pt x="799" y="31"/>
                </a:lnTo>
                <a:lnTo>
                  <a:pt x="769" y="92"/>
                </a:lnTo>
                <a:lnTo>
                  <a:pt x="769" y="123"/>
                </a:lnTo>
                <a:lnTo>
                  <a:pt x="769" y="799"/>
                </a:lnTo>
                <a:lnTo>
                  <a:pt x="246" y="307"/>
                </a:lnTo>
                <a:lnTo>
                  <a:pt x="185" y="277"/>
                </a:lnTo>
                <a:lnTo>
                  <a:pt x="123" y="277"/>
                </a:lnTo>
                <a:lnTo>
                  <a:pt x="62" y="307"/>
                </a:lnTo>
                <a:lnTo>
                  <a:pt x="31" y="338"/>
                </a:lnTo>
                <a:lnTo>
                  <a:pt x="0" y="430"/>
                </a:lnTo>
                <a:lnTo>
                  <a:pt x="0" y="492"/>
                </a:lnTo>
                <a:lnTo>
                  <a:pt x="31" y="522"/>
                </a:lnTo>
                <a:lnTo>
                  <a:pt x="769" y="1168"/>
                </a:lnTo>
                <a:lnTo>
                  <a:pt x="769" y="1690"/>
                </a:lnTo>
                <a:lnTo>
                  <a:pt x="769" y="1751"/>
                </a:lnTo>
                <a:lnTo>
                  <a:pt x="799" y="1782"/>
                </a:lnTo>
                <a:lnTo>
                  <a:pt x="861" y="1813"/>
                </a:lnTo>
                <a:lnTo>
                  <a:pt x="922" y="1844"/>
                </a:lnTo>
                <a:lnTo>
                  <a:pt x="984" y="1813"/>
                </a:lnTo>
                <a:lnTo>
                  <a:pt x="1014" y="1782"/>
                </a:lnTo>
                <a:lnTo>
                  <a:pt x="1045" y="1751"/>
                </a:lnTo>
                <a:lnTo>
                  <a:pt x="1045" y="1690"/>
                </a:lnTo>
                <a:lnTo>
                  <a:pt x="1045" y="123"/>
                </a:lnTo>
                <a:lnTo>
                  <a:pt x="1045" y="92"/>
                </a:lnTo>
                <a:lnTo>
                  <a:pt x="1014" y="31"/>
                </a:lnTo>
                <a:lnTo>
                  <a:pt x="984" y="0"/>
                </a:lnTo>
                <a:close/>
              </a:path>
            </a:pathLst>
          </a:custGeom>
          <a:solidFill>
            <a:srgbClr val="9E57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53"/>
          <p:cNvSpPr/>
          <p:nvPr/>
        </p:nvSpPr>
        <p:spPr>
          <a:xfrm>
            <a:off x="1280607" y="2241958"/>
            <a:ext cx="12437" cy="246658"/>
          </a:xfrm>
          <a:custGeom>
            <a:avLst/>
            <a:gdLst/>
            <a:ahLst/>
            <a:cxnLst/>
            <a:rect l="l" t="t" r="r" b="b"/>
            <a:pathLst>
              <a:path w="155" h="3074" extrusionOk="0">
                <a:moveTo>
                  <a:pt x="154" y="1"/>
                </a:moveTo>
                <a:lnTo>
                  <a:pt x="93" y="32"/>
                </a:lnTo>
                <a:lnTo>
                  <a:pt x="31" y="62"/>
                </a:lnTo>
                <a:lnTo>
                  <a:pt x="1" y="93"/>
                </a:lnTo>
                <a:lnTo>
                  <a:pt x="1" y="155"/>
                </a:lnTo>
                <a:lnTo>
                  <a:pt x="1" y="3073"/>
                </a:lnTo>
                <a:lnTo>
                  <a:pt x="154" y="3073"/>
                </a:lnTo>
                <a:lnTo>
                  <a:pt x="154" y="1"/>
                </a:lnTo>
                <a:close/>
              </a:path>
            </a:pathLst>
          </a:custGeom>
          <a:solidFill>
            <a:srgbClr val="BF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53"/>
          <p:cNvSpPr/>
          <p:nvPr/>
        </p:nvSpPr>
        <p:spPr>
          <a:xfrm>
            <a:off x="1218984" y="2069446"/>
            <a:ext cx="74062" cy="147963"/>
          </a:xfrm>
          <a:custGeom>
            <a:avLst/>
            <a:gdLst/>
            <a:ahLst/>
            <a:cxnLst/>
            <a:rect l="l" t="t" r="r" b="b"/>
            <a:pathLst>
              <a:path w="923" h="1844" extrusionOk="0">
                <a:moveTo>
                  <a:pt x="861" y="0"/>
                </a:moveTo>
                <a:lnTo>
                  <a:pt x="799" y="31"/>
                </a:lnTo>
                <a:lnTo>
                  <a:pt x="769" y="92"/>
                </a:lnTo>
                <a:lnTo>
                  <a:pt x="769" y="123"/>
                </a:lnTo>
                <a:lnTo>
                  <a:pt x="769" y="799"/>
                </a:lnTo>
                <a:lnTo>
                  <a:pt x="246" y="307"/>
                </a:lnTo>
                <a:lnTo>
                  <a:pt x="185" y="277"/>
                </a:lnTo>
                <a:lnTo>
                  <a:pt x="123" y="277"/>
                </a:lnTo>
                <a:lnTo>
                  <a:pt x="62" y="307"/>
                </a:lnTo>
                <a:lnTo>
                  <a:pt x="31" y="338"/>
                </a:lnTo>
                <a:lnTo>
                  <a:pt x="0" y="430"/>
                </a:lnTo>
                <a:lnTo>
                  <a:pt x="0" y="492"/>
                </a:lnTo>
                <a:lnTo>
                  <a:pt x="31" y="522"/>
                </a:lnTo>
                <a:lnTo>
                  <a:pt x="769" y="1168"/>
                </a:lnTo>
                <a:lnTo>
                  <a:pt x="769" y="1690"/>
                </a:lnTo>
                <a:lnTo>
                  <a:pt x="769" y="1751"/>
                </a:lnTo>
                <a:lnTo>
                  <a:pt x="799" y="1782"/>
                </a:lnTo>
                <a:lnTo>
                  <a:pt x="861" y="1813"/>
                </a:lnTo>
                <a:lnTo>
                  <a:pt x="922" y="1844"/>
                </a:lnTo>
                <a:lnTo>
                  <a:pt x="922" y="0"/>
                </a:lnTo>
                <a:close/>
              </a:path>
            </a:pathLst>
          </a:custGeom>
          <a:solidFill>
            <a:srgbClr val="BF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53"/>
          <p:cNvSpPr/>
          <p:nvPr/>
        </p:nvSpPr>
        <p:spPr>
          <a:xfrm>
            <a:off x="2104094" y="1946119"/>
            <a:ext cx="759391" cy="530146"/>
          </a:xfrm>
          <a:custGeom>
            <a:avLst/>
            <a:gdLst/>
            <a:ahLst/>
            <a:cxnLst/>
            <a:rect l="l" t="t" r="r" b="b"/>
            <a:pathLst>
              <a:path w="9464" h="6607" extrusionOk="0">
                <a:moveTo>
                  <a:pt x="4547" y="1"/>
                </a:moveTo>
                <a:lnTo>
                  <a:pt x="4332" y="62"/>
                </a:lnTo>
                <a:lnTo>
                  <a:pt x="4148" y="124"/>
                </a:lnTo>
                <a:lnTo>
                  <a:pt x="3964" y="185"/>
                </a:lnTo>
                <a:lnTo>
                  <a:pt x="3810" y="308"/>
                </a:lnTo>
                <a:lnTo>
                  <a:pt x="3656" y="431"/>
                </a:lnTo>
                <a:lnTo>
                  <a:pt x="3503" y="585"/>
                </a:lnTo>
                <a:lnTo>
                  <a:pt x="3380" y="769"/>
                </a:lnTo>
                <a:lnTo>
                  <a:pt x="3073" y="1353"/>
                </a:lnTo>
                <a:lnTo>
                  <a:pt x="1997" y="3196"/>
                </a:lnTo>
                <a:lnTo>
                  <a:pt x="0" y="6607"/>
                </a:lnTo>
                <a:lnTo>
                  <a:pt x="9464" y="6607"/>
                </a:lnTo>
                <a:lnTo>
                  <a:pt x="6391" y="1353"/>
                </a:lnTo>
                <a:lnTo>
                  <a:pt x="6084" y="769"/>
                </a:lnTo>
                <a:lnTo>
                  <a:pt x="5961" y="585"/>
                </a:lnTo>
                <a:lnTo>
                  <a:pt x="5807" y="431"/>
                </a:lnTo>
                <a:lnTo>
                  <a:pt x="5654" y="308"/>
                </a:lnTo>
                <a:lnTo>
                  <a:pt x="5500" y="185"/>
                </a:lnTo>
                <a:lnTo>
                  <a:pt x="5316" y="124"/>
                </a:lnTo>
                <a:lnTo>
                  <a:pt x="5131" y="62"/>
                </a:lnTo>
                <a:lnTo>
                  <a:pt x="4916" y="1"/>
                </a:lnTo>
                <a:close/>
              </a:path>
            </a:pathLst>
          </a:custGeom>
          <a:solidFill>
            <a:srgbClr val="628D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53"/>
          <p:cNvSpPr/>
          <p:nvPr/>
        </p:nvSpPr>
        <p:spPr>
          <a:xfrm>
            <a:off x="2104094" y="1946119"/>
            <a:ext cx="379696" cy="530146"/>
          </a:xfrm>
          <a:custGeom>
            <a:avLst/>
            <a:gdLst/>
            <a:ahLst/>
            <a:cxnLst/>
            <a:rect l="l" t="t" r="r" b="b"/>
            <a:pathLst>
              <a:path w="4732" h="6607" extrusionOk="0">
                <a:moveTo>
                  <a:pt x="4547" y="1"/>
                </a:moveTo>
                <a:lnTo>
                  <a:pt x="4332" y="62"/>
                </a:lnTo>
                <a:lnTo>
                  <a:pt x="4148" y="124"/>
                </a:lnTo>
                <a:lnTo>
                  <a:pt x="3964" y="185"/>
                </a:lnTo>
                <a:lnTo>
                  <a:pt x="3810" y="308"/>
                </a:lnTo>
                <a:lnTo>
                  <a:pt x="3656" y="431"/>
                </a:lnTo>
                <a:lnTo>
                  <a:pt x="3503" y="585"/>
                </a:lnTo>
                <a:lnTo>
                  <a:pt x="3380" y="769"/>
                </a:lnTo>
                <a:lnTo>
                  <a:pt x="0" y="6607"/>
                </a:lnTo>
                <a:lnTo>
                  <a:pt x="4732" y="6607"/>
                </a:lnTo>
                <a:lnTo>
                  <a:pt x="4732" y="1"/>
                </a:lnTo>
                <a:close/>
              </a:path>
            </a:pathLst>
          </a:custGeom>
          <a:solidFill>
            <a:srgbClr val="9DC1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53"/>
          <p:cNvSpPr/>
          <p:nvPr/>
        </p:nvSpPr>
        <p:spPr>
          <a:xfrm>
            <a:off x="2350587" y="1946119"/>
            <a:ext cx="266317" cy="123409"/>
          </a:xfrm>
          <a:custGeom>
            <a:avLst/>
            <a:gdLst/>
            <a:ahLst/>
            <a:cxnLst/>
            <a:rect l="l" t="t" r="r" b="b"/>
            <a:pathLst>
              <a:path w="3319" h="1538" extrusionOk="0">
                <a:moveTo>
                  <a:pt x="1475" y="1"/>
                </a:moveTo>
                <a:lnTo>
                  <a:pt x="1260" y="62"/>
                </a:lnTo>
                <a:lnTo>
                  <a:pt x="1076" y="124"/>
                </a:lnTo>
                <a:lnTo>
                  <a:pt x="892" y="185"/>
                </a:lnTo>
                <a:lnTo>
                  <a:pt x="738" y="308"/>
                </a:lnTo>
                <a:lnTo>
                  <a:pt x="584" y="431"/>
                </a:lnTo>
                <a:lnTo>
                  <a:pt x="431" y="585"/>
                </a:lnTo>
                <a:lnTo>
                  <a:pt x="308" y="769"/>
                </a:lnTo>
                <a:lnTo>
                  <a:pt x="1" y="1353"/>
                </a:lnTo>
                <a:lnTo>
                  <a:pt x="124" y="1414"/>
                </a:lnTo>
                <a:lnTo>
                  <a:pt x="277" y="1476"/>
                </a:lnTo>
                <a:lnTo>
                  <a:pt x="431" y="1506"/>
                </a:lnTo>
                <a:lnTo>
                  <a:pt x="584" y="1537"/>
                </a:lnTo>
                <a:lnTo>
                  <a:pt x="738" y="1506"/>
                </a:lnTo>
                <a:lnTo>
                  <a:pt x="861" y="1506"/>
                </a:lnTo>
                <a:lnTo>
                  <a:pt x="1137" y="1383"/>
                </a:lnTo>
                <a:lnTo>
                  <a:pt x="1383" y="1506"/>
                </a:lnTo>
                <a:lnTo>
                  <a:pt x="1506" y="1506"/>
                </a:lnTo>
                <a:lnTo>
                  <a:pt x="1660" y="1537"/>
                </a:lnTo>
                <a:lnTo>
                  <a:pt x="1813" y="1506"/>
                </a:lnTo>
                <a:lnTo>
                  <a:pt x="1936" y="1506"/>
                </a:lnTo>
                <a:lnTo>
                  <a:pt x="2182" y="1383"/>
                </a:lnTo>
                <a:lnTo>
                  <a:pt x="2459" y="1506"/>
                </a:lnTo>
                <a:lnTo>
                  <a:pt x="2582" y="1506"/>
                </a:lnTo>
                <a:lnTo>
                  <a:pt x="2735" y="1537"/>
                </a:lnTo>
                <a:lnTo>
                  <a:pt x="2889" y="1506"/>
                </a:lnTo>
                <a:lnTo>
                  <a:pt x="3042" y="1476"/>
                </a:lnTo>
                <a:lnTo>
                  <a:pt x="3196" y="1414"/>
                </a:lnTo>
                <a:lnTo>
                  <a:pt x="3319" y="1353"/>
                </a:lnTo>
                <a:lnTo>
                  <a:pt x="3012" y="769"/>
                </a:lnTo>
                <a:lnTo>
                  <a:pt x="2889" y="585"/>
                </a:lnTo>
                <a:lnTo>
                  <a:pt x="2735" y="431"/>
                </a:lnTo>
                <a:lnTo>
                  <a:pt x="2582" y="308"/>
                </a:lnTo>
                <a:lnTo>
                  <a:pt x="2428" y="185"/>
                </a:lnTo>
                <a:lnTo>
                  <a:pt x="2244" y="124"/>
                </a:lnTo>
                <a:lnTo>
                  <a:pt x="2059" y="62"/>
                </a:lnTo>
                <a:lnTo>
                  <a:pt x="1844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53"/>
          <p:cNvSpPr/>
          <p:nvPr/>
        </p:nvSpPr>
        <p:spPr>
          <a:xfrm>
            <a:off x="2350587" y="1946119"/>
            <a:ext cx="133198" cy="123409"/>
          </a:xfrm>
          <a:custGeom>
            <a:avLst/>
            <a:gdLst/>
            <a:ahLst/>
            <a:cxnLst/>
            <a:rect l="l" t="t" r="r" b="b"/>
            <a:pathLst>
              <a:path w="1660" h="1538" extrusionOk="0">
                <a:moveTo>
                  <a:pt x="1475" y="1"/>
                </a:moveTo>
                <a:lnTo>
                  <a:pt x="1260" y="62"/>
                </a:lnTo>
                <a:lnTo>
                  <a:pt x="1076" y="124"/>
                </a:lnTo>
                <a:lnTo>
                  <a:pt x="892" y="185"/>
                </a:lnTo>
                <a:lnTo>
                  <a:pt x="738" y="308"/>
                </a:lnTo>
                <a:lnTo>
                  <a:pt x="584" y="431"/>
                </a:lnTo>
                <a:lnTo>
                  <a:pt x="431" y="585"/>
                </a:lnTo>
                <a:lnTo>
                  <a:pt x="308" y="769"/>
                </a:lnTo>
                <a:lnTo>
                  <a:pt x="1" y="1353"/>
                </a:lnTo>
                <a:lnTo>
                  <a:pt x="124" y="1414"/>
                </a:lnTo>
                <a:lnTo>
                  <a:pt x="277" y="1476"/>
                </a:lnTo>
                <a:lnTo>
                  <a:pt x="431" y="1506"/>
                </a:lnTo>
                <a:lnTo>
                  <a:pt x="584" y="1537"/>
                </a:lnTo>
                <a:lnTo>
                  <a:pt x="738" y="1506"/>
                </a:lnTo>
                <a:lnTo>
                  <a:pt x="861" y="1506"/>
                </a:lnTo>
                <a:lnTo>
                  <a:pt x="1137" y="1383"/>
                </a:lnTo>
                <a:lnTo>
                  <a:pt x="1383" y="1506"/>
                </a:lnTo>
                <a:lnTo>
                  <a:pt x="1506" y="1506"/>
                </a:lnTo>
                <a:lnTo>
                  <a:pt x="1660" y="1537"/>
                </a:lnTo>
                <a:lnTo>
                  <a:pt x="16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53"/>
          <p:cNvSpPr/>
          <p:nvPr/>
        </p:nvSpPr>
        <p:spPr>
          <a:xfrm>
            <a:off x="2582315" y="1564024"/>
            <a:ext cx="22307" cy="64192"/>
          </a:xfrm>
          <a:custGeom>
            <a:avLst/>
            <a:gdLst/>
            <a:ahLst/>
            <a:cxnLst/>
            <a:rect l="l" t="t" r="r" b="b"/>
            <a:pathLst>
              <a:path w="278" h="800" extrusionOk="0">
                <a:moveTo>
                  <a:pt x="1" y="0"/>
                </a:moveTo>
                <a:lnTo>
                  <a:pt x="1" y="799"/>
                </a:lnTo>
                <a:lnTo>
                  <a:pt x="277" y="799"/>
                </a:lnTo>
                <a:lnTo>
                  <a:pt x="2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53"/>
          <p:cNvSpPr/>
          <p:nvPr/>
        </p:nvSpPr>
        <p:spPr>
          <a:xfrm>
            <a:off x="2592185" y="1564024"/>
            <a:ext cx="12437" cy="64192"/>
          </a:xfrm>
          <a:custGeom>
            <a:avLst/>
            <a:gdLst/>
            <a:ahLst/>
            <a:cxnLst/>
            <a:rect l="l" t="t" r="r" b="b"/>
            <a:pathLst>
              <a:path w="155" h="800" extrusionOk="0">
                <a:moveTo>
                  <a:pt x="1" y="0"/>
                </a:moveTo>
                <a:lnTo>
                  <a:pt x="1" y="799"/>
                </a:lnTo>
                <a:lnTo>
                  <a:pt x="154" y="799"/>
                </a:lnTo>
                <a:lnTo>
                  <a:pt x="15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" name="Google Shape;2709;p53"/>
          <p:cNvSpPr/>
          <p:nvPr/>
        </p:nvSpPr>
        <p:spPr>
          <a:xfrm>
            <a:off x="2579908" y="1443186"/>
            <a:ext cx="27201" cy="74062"/>
          </a:xfrm>
          <a:custGeom>
            <a:avLst/>
            <a:gdLst/>
            <a:ahLst/>
            <a:cxnLst/>
            <a:rect l="l" t="t" r="r" b="b"/>
            <a:pathLst>
              <a:path w="339" h="923" extrusionOk="0">
                <a:moveTo>
                  <a:pt x="0" y="1"/>
                </a:moveTo>
                <a:lnTo>
                  <a:pt x="0" y="922"/>
                </a:lnTo>
                <a:lnTo>
                  <a:pt x="338" y="922"/>
                </a:lnTo>
                <a:lnTo>
                  <a:pt x="3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53"/>
          <p:cNvSpPr/>
          <p:nvPr/>
        </p:nvSpPr>
        <p:spPr>
          <a:xfrm>
            <a:off x="2592185" y="1443186"/>
            <a:ext cx="14925" cy="74062"/>
          </a:xfrm>
          <a:custGeom>
            <a:avLst/>
            <a:gdLst/>
            <a:ahLst/>
            <a:cxnLst/>
            <a:rect l="l" t="t" r="r" b="b"/>
            <a:pathLst>
              <a:path w="186" h="923" extrusionOk="0">
                <a:moveTo>
                  <a:pt x="1" y="1"/>
                </a:moveTo>
                <a:lnTo>
                  <a:pt x="1" y="922"/>
                </a:lnTo>
                <a:lnTo>
                  <a:pt x="185" y="922"/>
                </a:lnTo>
                <a:lnTo>
                  <a:pt x="185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53"/>
          <p:cNvSpPr/>
          <p:nvPr/>
        </p:nvSpPr>
        <p:spPr>
          <a:xfrm>
            <a:off x="2560169" y="1120226"/>
            <a:ext cx="66599" cy="350167"/>
          </a:xfrm>
          <a:custGeom>
            <a:avLst/>
            <a:gdLst/>
            <a:ahLst/>
            <a:cxnLst/>
            <a:rect l="l" t="t" r="r" b="b"/>
            <a:pathLst>
              <a:path w="830" h="4364" extrusionOk="0">
                <a:moveTo>
                  <a:pt x="400" y="1"/>
                </a:moveTo>
                <a:lnTo>
                  <a:pt x="308" y="31"/>
                </a:lnTo>
                <a:lnTo>
                  <a:pt x="215" y="62"/>
                </a:lnTo>
                <a:lnTo>
                  <a:pt x="154" y="154"/>
                </a:lnTo>
                <a:lnTo>
                  <a:pt x="154" y="246"/>
                </a:lnTo>
                <a:lnTo>
                  <a:pt x="0" y="3903"/>
                </a:lnTo>
                <a:lnTo>
                  <a:pt x="0" y="4087"/>
                </a:lnTo>
                <a:lnTo>
                  <a:pt x="92" y="4241"/>
                </a:lnTo>
                <a:lnTo>
                  <a:pt x="185" y="4333"/>
                </a:lnTo>
                <a:lnTo>
                  <a:pt x="246" y="4364"/>
                </a:lnTo>
                <a:lnTo>
                  <a:pt x="584" y="4364"/>
                </a:lnTo>
                <a:lnTo>
                  <a:pt x="646" y="4333"/>
                </a:lnTo>
                <a:lnTo>
                  <a:pt x="738" y="4210"/>
                </a:lnTo>
                <a:lnTo>
                  <a:pt x="830" y="4087"/>
                </a:lnTo>
                <a:lnTo>
                  <a:pt x="830" y="3903"/>
                </a:lnTo>
                <a:lnTo>
                  <a:pt x="676" y="246"/>
                </a:lnTo>
                <a:lnTo>
                  <a:pt x="646" y="154"/>
                </a:lnTo>
                <a:lnTo>
                  <a:pt x="584" y="62"/>
                </a:lnTo>
                <a:lnTo>
                  <a:pt x="492" y="31"/>
                </a:lnTo>
                <a:lnTo>
                  <a:pt x="400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53"/>
          <p:cNvSpPr/>
          <p:nvPr/>
        </p:nvSpPr>
        <p:spPr>
          <a:xfrm>
            <a:off x="2560169" y="1120226"/>
            <a:ext cx="32096" cy="350167"/>
          </a:xfrm>
          <a:custGeom>
            <a:avLst/>
            <a:gdLst/>
            <a:ahLst/>
            <a:cxnLst/>
            <a:rect l="l" t="t" r="r" b="b"/>
            <a:pathLst>
              <a:path w="400" h="4364" extrusionOk="0">
                <a:moveTo>
                  <a:pt x="400" y="1"/>
                </a:moveTo>
                <a:lnTo>
                  <a:pt x="308" y="31"/>
                </a:lnTo>
                <a:lnTo>
                  <a:pt x="215" y="62"/>
                </a:lnTo>
                <a:lnTo>
                  <a:pt x="154" y="154"/>
                </a:lnTo>
                <a:lnTo>
                  <a:pt x="154" y="246"/>
                </a:lnTo>
                <a:lnTo>
                  <a:pt x="0" y="3903"/>
                </a:lnTo>
                <a:lnTo>
                  <a:pt x="0" y="4087"/>
                </a:lnTo>
                <a:lnTo>
                  <a:pt x="92" y="4241"/>
                </a:lnTo>
                <a:lnTo>
                  <a:pt x="185" y="4333"/>
                </a:lnTo>
                <a:lnTo>
                  <a:pt x="246" y="4364"/>
                </a:lnTo>
                <a:lnTo>
                  <a:pt x="400" y="4364"/>
                </a:lnTo>
                <a:lnTo>
                  <a:pt x="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53"/>
          <p:cNvSpPr/>
          <p:nvPr/>
        </p:nvSpPr>
        <p:spPr>
          <a:xfrm>
            <a:off x="2607029" y="1536904"/>
            <a:ext cx="78956" cy="54322"/>
          </a:xfrm>
          <a:custGeom>
            <a:avLst/>
            <a:gdLst/>
            <a:ahLst/>
            <a:cxnLst/>
            <a:rect l="l" t="t" r="r" b="b"/>
            <a:pathLst>
              <a:path w="984" h="677" extrusionOk="0">
                <a:moveTo>
                  <a:pt x="154" y="0"/>
                </a:moveTo>
                <a:lnTo>
                  <a:pt x="0" y="338"/>
                </a:lnTo>
                <a:lnTo>
                  <a:pt x="860" y="676"/>
                </a:lnTo>
                <a:lnTo>
                  <a:pt x="983" y="338"/>
                </a:lnTo>
                <a:lnTo>
                  <a:pt x="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53"/>
          <p:cNvSpPr/>
          <p:nvPr/>
        </p:nvSpPr>
        <p:spPr>
          <a:xfrm>
            <a:off x="2607029" y="1551668"/>
            <a:ext cx="73981" cy="39558"/>
          </a:xfrm>
          <a:custGeom>
            <a:avLst/>
            <a:gdLst/>
            <a:ahLst/>
            <a:cxnLst/>
            <a:rect l="l" t="t" r="r" b="b"/>
            <a:pathLst>
              <a:path w="922" h="493" extrusionOk="0">
                <a:moveTo>
                  <a:pt x="62" y="1"/>
                </a:moveTo>
                <a:lnTo>
                  <a:pt x="0" y="154"/>
                </a:lnTo>
                <a:lnTo>
                  <a:pt x="860" y="492"/>
                </a:lnTo>
                <a:lnTo>
                  <a:pt x="922" y="339"/>
                </a:lnTo>
                <a:lnTo>
                  <a:pt x="6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53"/>
          <p:cNvSpPr/>
          <p:nvPr/>
        </p:nvSpPr>
        <p:spPr>
          <a:xfrm>
            <a:off x="2653808" y="1546773"/>
            <a:ext cx="330509" cy="165214"/>
          </a:xfrm>
          <a:custGeom>
            <a:avLst/>
            <a:gdLst/>
            <a:ahLst/>
            <a:cxnLst/>
            <a:rect l="l" t="t" r="r" b="b"/>
            <a:pathLst>
              <a:path w="4119" h="2059" extrusionOk="0">
                <a:moveTo>
                  <a:pt x="308" y="0"/>
                </a:moveTo>
                <a:lnTo>
                  <a:pt x="155" y="62"/>
                </a:lnTo>
                <a:lnTo>
                  <a:pt x="124" y="123"/>
                </a:lnTo>
                <a:lnTo>
                  <a:pt x="62" y="185"/>
                </a:lnTo>
                <a:lnTo>
                  <a:pt x="1" y="338"/>
                </a:lnTo>
                <a:lnTo>
                  <a:pt x="1" y="430"/>
                </a:lnTo>
                <a:lnTo>
                  <a:pt x="1" y="492"/>
                </a:lnTo>
                <a:lnTo>
                  <a:pt x="32" y="645"/>
                </a:lnTo>
                <a:lnTo>
                  <a:pt x="155" y="768"/>
                </a:lnTo>
                <a:lnTo>
                  <a:pt x="339" y="830"/>
                </a:lnTo>
                <a:lnTo>
                  <a:pt x="3749" y="2059"/>
                </a:lnTo>
                <a:lnTo>
                  <a:pt x="3872" y="2059"/>
                </a:lnTo>
                <a:lnTo>
                  <a:pt x="3964" y="2028"/>
                </a:lnTo>
                <a:lnTo>
                  <a:pt x="4026" y="1997"/>
                </a:lnTo>
                <a:lnTo>
                  <a:pt x="4087" y="1905"/>
                </a:lnTo>
                <a:lnTo>
                  <a:pt x="4118" y="1813"/>
                </a:lnTo>
                <a:lnTo>
                  <a:pt x="4087" y="1721"/>
                </a:lnTo>
                <a:lnTo>
                  <a:pt x="4026" y="1629"/>
                </a:lnTo>
                <a:lnTo>
                  <a:pt x="3964" y="1567"/>
                </a:lnTo>
                <a:lnTo>
                  <a:pt x="646" y="62"/>
                </a:lnTo>
                <a:lnTo>
                  <a:pt x="46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53"/>
          <p:cNvSpPr/>
          <p:nvPr/>
        </p:nvSpPr>
        <p:spPr>
          <a:xfrm>
            <a:off x="2656295" y="1546773"/>
            <a:ext cx="328021" cy="152937"/>
          </a:xfrm>
          <a:custGeom>
            <a:avLst/>
            <a:gdLst/>
            <a:ahLst/>
            <a:cxnLst/>
            <a:rect l="l" t="t" r="r" b="b"/>
            <a:pathLst>
              <a:path w="4088" h="1906" extrusionOk="0">
                <a:moveTo>
                  <a:pt x="277" y="0"/>
                </a:moveTo>
                <a:lnTo>
                  <a:pt x="124" y="62"/>
                </a:lnTo>
                <a:lnTo>
                  <a:pt x="93" y="123"/>
                </a:lnTo>
                <a:lnTo>
                  <a:pt x="31" y="185"/>
                </a:lnTo>
                <a:lnTo>
                  <a:pt x="1" y="277"/>
                </a:lnTo>
                <a:lnTo>
                  <a:pt x="4056" y="1905"/>
                </a:lnTo>
                <a:lnTo>
                  <a:pt x="4087" y="1813"/>
                </a:lnTo>
                <a:lnTo>
                  <a:pt x="4056" y="1721"/>
                </a:lnTo>
                <a:lnTo>
                  <a:pt x="3995" y="1629"/>
                </a:lnTo>
                <a:lnTo>
                  <a:pt x="3933" y="1567"/>
                </a:lnTo>
                <a:lnTo>
                  <a:pt x="615" y="62"/>
                </a:lnTo>
                <a:lnTo>
                  <a:pt x="4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53"/>
          <p:cNvSpPr/>
          <p:nvPr/>
        </p:nvSpPr>
        <p:spPr>
          <a:xfrm>
            <a:off x="2498546" y="1536904"/>
            <a:ext cx="81444" cy="54322"/>
          </a:xfrm>
          <a:custGeom>
            <a:avLst/>
            <a:gdLst/>
            <a:ahLst/>
            <a:cxnLst/>
            <a:rect l="l" t="t" r="r" b="b"/>
            <a:pathLst>
              <a:path w="1015" h="677" extrusionOk="0">
                <a:moveTo>
                  <a:pt x="860" y="0"/>
                </a:moveTo>
                <a:lnTo>
                  <a:pt x="0" y="338"/>
                </a:lnTo>
                <a:lnTo>
                  <a:pt x="154" y="676"/>
                </a:lnTo>
                <a:lnTo>
                  <a:pt x="1014" y="338"/>
                </a:lnTo>
                <a:lnTo>
                  <a:pt x="8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53"/>
          <p:cNvSpPr/>
          <p:nvPr/>
        </p:nvSpPr>
        <p:spPr>
          <a:xfrm>
            <a:off x="2505928" y="1551668"/>
            <a:ext cx="74062" cy="39558"/>
          </a:xfrm>
          <a:custGeom>
            <a:avLst/>
            <a:gdLst/>
            <a:ahLst/>
            <a:cxnLst/>
            <a:rect l="l" t="t" r="r" b="b"/>
            <a:pathLst>
              <a:path w="923" h="493" extrusionOk="0">
                <a:moveTo>
                  <a:pt x="830" y="1"/>
                </a:moveTo>
                <a:lnTo>
                  <a:pt x="0" y="339"/>
                </a:lnTo>
                <a:lnTo>
                  <a:pt x="62" y="492"/>
                </a:lnTo>
                <a:lnTo>
                  <a:pt x="922" y="154"/>
                </a:lnTo>
                <a:lnTo>
                  <a:pt x="83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53"/>
          <p:cNvSpPr/>
          <p:nvPr/>
        </p:nvSpPr>
        <p:spPr>
          <a:xfrm>
            <a:off x="2202707" y="1546773"/>
            <a:ext cx="330428" cy="165214"/>
          </a:xfrm>
          <a:custGeom>
            <a:avLst/>
            <a:gdLst/>
            <a:ahLst/>
            <a:cxnLst/>
            <a:rect l="l" t="t" r="r" b="b"/>
            <a:pathLst>
              <a:path w="4118" h="2059" extrusionOk="0">
                <a:moveTo>
                  <a:pt x="3656" y="0"/>
                </a:moveTo>
                <a:lnTo>
                  <a:pt x="3472" y="62"/>
                </a:lnTo>
                <a:lnTo>
                  <a:pt x="154" y="1567"/>
                </a:lnTo>
                <a:lnTo>
                  <a:pt x="62" y="1629"/>
                </a:lnTo>
                <a:lnTo>
                  <a:pt x="31" y="1721"/>
                </a:lnTo>
                <a:lnTo>
                  <a:pt x="0" y="1813"/>
                </a:lnTo>
                <a:lnTo>
                  <a:pt x="31" y="1905"/>
                </a:lnTo>
                <a:lnTo>
                  <a:pt x="62" y="1997"/>
                </a:lnTo>
                <a:lnTo>
                  <a:pt x="154" y="2028"/>
                </a:lnTo>
                <a:lnTo>
                  <a:pt x="246" y="2059"/>
                </a:lnTo>
                <a:lnTo>
                  <a:pt x="338" y="2059"/>
                </a:lnTo>
                <a:lnTo>
                  <a:pt x="3779" y="830"/>
                </a:lnTo>
                <a:lnTo>
                  <a:pt x="3964" y="768"/>
                </a:lnTo>
                <a:lnTo>
                  <a:pt x="4056" y="645"/>
                </a:lnTo>
                <a:lnTo>
                  <a:pt x="4117" y="492"/>
                </a:lnTo>
                <a:lnTo>
                  <a:pt x="4117" y="430"/>
                </a:lnTo>
                <a:lnTo>
                  <a:pt x="4117" y="338"/>
                </a:lnTo>
                <a:lnTo>
                  <a:pt x="4025" y="185"/>
                </a:lnTo>
                <a:lnTo>
                  <a:pt x="3994" y="123"/>
                </a:lnTo>
                <a:lnTo>
                  <a:pt x="3964" y="62"/>
                </a:lnTo>
                <a:lnTo>
                  <a:pt x="3810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53"/>
          <p:cNvSpPr/>
          <p:nvPr/>
        </p:nvSpPr>
        <p:spPr>
          <a:xfrm>
            <a:off x="2202707" y="1546773"/>
            <a:ext cx="327941" cy="152937"/>
          </a:xfrm>
          <a:custGeom>
            <a:avLst/>
            <a:gdLst/>
            <a:ahLst/>
            <a:cxnLst/>
            <a:rect l="l" t="t" r="r" b="b"/>
            <a:pathLst>
              <a:path w="4087" h="1906" extrusionOk="0">
                <a:moveTo>
                  <a:pt x="3656" y="0"/>
                </a:moveTo>
                <a:lnTo>
                  <a:pt x="3472" y="62"/>
                </a:lnTo>
                <a:lnTo>
                  <a:pt x="154" y="1567"/>
                </a:lnTo>
                <a:lnTo>
                  <a:pt x="62" y="1629"/>
                </a:lnTo>
                <a:lnTo>
                  <a:pt x="31" y="1721"/>
                </a:lnTo>
                <a:lnTo>
                  <a:pt x="0" y="1813"/>
                </a:lnTo>
                <a:lnTo>
                  <a:pt x="31" y="1905"/>
                </a:lnTo>
                <a:lnTo>
                  <a:pt x="4087" y="277"/>
                </a:lnTo>
                <a:lnTo>
                  <a:pt x="4025" y="185"/>
                </a:lnTo>
                <a:lnTo>
                  <a:pt x="3994" y="123"/>
                </a:lnTo>
                <a:lnTo>
                  <a:pt x="3964" y="62"/>
                </a:lnTo>
                <a:lnTo>
                  <a:pt x="38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53"/>
          <p:cNvSpPr/>
          <p:nvPr/>
        </p:nvSpPr>
        <p:spPr>
          <a:xfrm>
            <a:off x="2550300" y="1605909"/>
            <a:ext cx="86338" cy="882720"/>
          </a:xfrm>
          <a:custGeom>
            <a:avLst/>
            <a:gdLst/>
            <a:ahLst/>
            <a:cxnLst/>
            <a:rect l="l" t="t" r="r" b="b"/>
            <a:pathLst>
              <a:path w="1076" h="11001" extrusionOk="0">
                <a:moveTo>
                  <a:pt x="523" y="1"/>
                </a:moveTo>
                <a:lnTo>
                  <a:pt x="431" y="31"/>
                </a:lnTo>
                <a:lnTo>
                  <a:pt x="338" y="93"/>
                </a:lnTo>
                <a:lnTo>
                  <a:pt x="277" y="185"/>
                </a:lnTo>
                <a:lnTo>
                  <a:pt x="246" y="277"/>
                </a:lnTo>
                <a:lnTo>
                  <a:pt x="0" y="11000"/>
                </a:lnTo>
                <a:lnTo>
                  <a:pt x="1076" y="11000"/>
                </a:lnTo>
                <a:lnTo>
                  <a:pt x="799" y="277"/>
                </a:lnTo>
                <a:lnTo>
                  <a:pt x="799" y="185"/>
                </a:lnTo>
                <a:lnTo>
                  <a:pt x="738" y="93"/>
                </a:lnTo>
                <a:lnTo>
                  <a:pt x="646" y="31"/>
                </a:lnTo>
                <a:lnTo>
                  <a:pt x="52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53"/>
          <p:cNvSpPr/>
          <p:nvPr/>
        </p:nvSpPr>
        <p:spPr>
          <a:xfrm>
            <a:off x="2592185" y="1605909"/>
            <a:ext cx="44453" cy="882720"/>
          </a:xfrm>
          <a:custGeom>
            <a:avLst/>
            <a:gdLst/>
            <a:ahLst/>
            <a:cxnLst/>
            <a:rect l="l" t="t" r="r" b="b"/>
            <a:pathLst>
              <a:path w="554" h="11001" extrusionOk="0">
                <a:moveTo>
                  <a:pt x="1" y="1"/>
                </a:moveTo>
                <a:lnTo>
                  <a:pt x="1" y="11000"/>
                </a:lnTo>
                <a:lnTo>
                  <a:pt x="554" y="11000"/>
                </a:lnTo>
                <a:lnTo>
                  <a:pt x="277" y="277"/>
                </a:lnTo>
                <a:lnTo>
                  <a:pt x="277" y="185"/>
                </a:lnTo>
                <a:lnTo>
                  <a:pt x="216" y="93"/>
                </a:lnTo>
                <a:lnTo>
                  <a:pt x="124" y="31"/>
                </a:lnTo>
                <a:lnTo>
                  <a:pt x="1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53"/>
          <p:cNvSpPr/>
          <p:nvPr/>
        </p:nvSpPr>
        <p:spPr>
          <a:xfrm>
            <a:off x="2555195" y="1499914"/>
            <a:ext cx="76549" cy="76469"/>
          </a:xfrm>
          <a:custGeom>
            <a:avLst/>
            <a:gdLst/>
            <a:ahLst/>
            <a:cxnLst/>
            <a:rect l="l" t="t" r="r" b="b"/>
            <a:pathLst>
              <a:path w="954" h="953" extrusionOk="0">
                <a:moveTo>
                  <a:pt x="370" y="0"/>
                </a:moveTo>
                <a:lnTo>
                  <a:pt x="277" y="31"/>
                </a:lnTo>
                <a:lnTo>
                  <a:pt x="124" y="154"/>
                </a:lnTo>
                <a:lnTo>
                  <a:pt x="32" y="308"/>
                </a:lnTo>
                <a:lnTo>
                  <a:pt x="1" y="400"/>
                </a:lnTo>
                <a:lnTo>
                  <a:pt x="1" y="492"/>
                </a:lnTo>
                <a:lnTo>
                  <a:pt x="1" y="584"/>
                </a:lnTo>
                <a:lnTo>
                  <a:pt x="32" y="676"/>
                </a:lnTo>
                <a:lnTo>
                  <a:pt x="124" y="830"/>
                </a:lnTo>
                <a:lnTo>
                  <a:pt x="277" y="922"/>
                </a:lnTo>
                <a:lnTo>
                  <a:pt x="370" y="953"/>
                </a:lnTo>
                <a:lnTo>
                  <a:pt x="585" y="953"/>
                </a:lnTo>
                <a:lnTo>
                  <a:pt x="677" y="922"/>
                </a:lnTo>
                <a:lnTo>
                  <a:pt x="830" y="830"/>
                </a:lnTo>
                <a:lnTo>
                  <a:pt x="923" y="676"/>
                </a:lnTo>
                <a:lnTo>
                  <a:pt x="953" y="584"/>
                </a:lnTo>
                <a:lnTo>
                  <a:pt x="953" y="492"/>
                </a:lnTo>
                <a:lnTo>
                  <a:pt x="953" y="400"/>
                </a:lnTo>
                <a:lnTo>
                  <a:pt x="923" y="308"/>
                </a:lnTo>
                <a:lnTo>
                  <a:pt x="830" y="154"/>
                </a:lnTo>
                <a:lnTo>
                  <a:pt x="677" y="31"/>
                </a:lnTo>
                <a:lnTo>
                  <a:pt x="585" y="0"/>
                </a:ln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53"/>
          <p:cNvSpPr/>
          <p:nvPr/>
        </p:nvSpPr>
        <p:spPr>
          <a:xfrm>
            <a:off x="2570039" y="1514678"/>
            <a:ext cx="46860" cy="46940"/>
          </a:xfrm>
          <a:custGeom>
            <a:avLst/>
            <a:gdLst/>
            <a:ahLst/>
            <a:cxnLst/>
            <a:rect l="l" t="t" r="r" b="b"/>
            <a:pathLst>
              <a:path w="584" h="585" extrusionOk="0">
                <a:moveTo>
                  <a:pt x="277" y="1"/>
                </a:moveTo>
                <a:lnTo>
                  <a:pt x="185" y="31"/>
                </a:lnTo>
                <a:lnTo>
                  <a:pt x="92" y="93"/>
                </a:lnTo>
                <a:lnTo>
                  <a:pt x="31" y="185"/>
                </a:lnTo>
                <a:lnTo>
                  <a:pt x="0" y="308"/>
                </a:lnTo>
                <a:lnTo>
                  <a:pt x="31" y="400"/>
                </a:lnTo>
                <a:lnTo>
                  <a:pt x="92" y="492"/>
                </a:lnTo>
                <a:lnTo>
                  <a:pt x="185" y="554"/>
                </a:lnTo>
                <a:lnTo>
                  <a:pt x="277" y="585"/>
                </a:lnTo>
                <a:lnTo>
                  <a:pt x="400" y="554"/>
                </a:lnTo>
                <a:lnTo>
                  <a:pt x="492" y="492"/>
                </a:lnTo>
                <a:lnTo>
                  <a:pt x="553" y="400"/>
                </a:lnTo>
                <a:lnTo>
                  <a:pt x="584" y="308"/>
                </a:lnTo>
                <a:lnTo>
                  <a:pt x="553" y="185"/>
                </a:lnTo>
                <a:lnTo>
                  <a:pt x="492" y="93"/>
                </a:lnTo>
                <a:lnTo>
                  <a:pt x="400" y="31"/>
                </a:lnTo>
                <a:lnTo>
                  <a:pt x="277" y="1"/>
                </a:ln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53"/>
          <p:cNvSpPr/>
          <p:nvPr/>
        </p:nvSpPr>
        <p:spPr>
          <a:xfrm>
            <a:off x="2089250" y="1788371"/>
            <a:ext cx="17332" cy="46940"/>
          </a:xfrm>
          <a:custGeom>
            <a:avLst/>
            <a:gdLst/>
            <a:ahLst/>
            <a:cxnLst/>
            <a:rect l="l" t="t" r="r" b="b"/>
            <a:pathLst>
              <a:path w="216" h="585" extrusionOk="0">
                <a:moveTo>
                  <a:pt x="1" y="0"/>
                </a:moveTo>
                <a:lnTo>
                  <a:pt x="1" y="584"/>
                </a:lnTo>
                <a:lnTo>
                  <a:pt x="216" y="584"/>
                </a:lnTo>
                <a:lnTo>
                  <a:pt x="2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53"/>
          <p:cNvSpPr/>
          <p:nvPr/>
        </p:nvSpPr>
        <p:spPr>
          <a:xfrm>
            <a:off x="2099119" y="1788371"/>
            <a:ext cx="7462" cy="46940"/>
          </a:xfrm>
          <a:custGeom>
            <a:avLst/>
            <a:gdLst/>
            <a:ahLst/>
            <a:cxnLst/>
            <a:rect l="l" t="t" r="r" b="b"/>
            <a:pathLst>
              <a:path w="93" h="585" extrusionOk="0">
                <a:moveTo>
                  <a:pt x="1" y="0"/>
                </a:moveTo>
                <a:lnTo>
                  <a:pt x="1" y="584"/>
                </a:lnTo>
                <a:lnTo>
                  <a:pt x="93" y="584"/>
                </a:lnTo>
                <a:lnTo>
                  <a:pt x="93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53"/>
          <p:cNvSpPr/>
          <p:nvPr/>
        </p:nvSpPr>
        <p:spPr>
          <a:xfrm>
            <a:off x="2086763" y="1697140"/>
            <a:ext cx="22307" cy="56810"/>
          </a:xfrm>
          <a:custGeom>
            <a:avLst/>
            <a:gdLst/>
            <a:ahLst/>
            <a:cxnLst/>
            <a:rect l="l" t="t" r="r" b="b"/>
            <a:pathLst>
              <a:path w="278" h="708" extrusionOk="0">
                <a:moveTo>
                  <a:pt x="1" y="0"/>
                </a:moveTo>
                <a:lnTo>
                  <a:pt x="1" y="707"/>
                </a:lnTo>
                <a:lnTo>
                  <a:pt x="277" y="707"/>
                </a:lnTo>
                <a:lnTo>
                  <a:pt x="2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53"/>
          <p:cNvSpPr/>
          <p:nvPr/>
        </p:nvSpPr>
        <p:spPr>
          <a:xfrm>
            <a:off x="2099119" y="1697140"/>
            <a:ext cx="9950" cy="56810"/>
          </a:xfrm>
          <a:custGeom>
            <a:avLst/>
            <a:gdLst/>
            <a:ahLst/>
            <a:cxnLst/>
            <a:rect l="l" t="t" r="r" b="b"/>
            <a:pathLst>
              <a:path w="124" h="708" extrusionOk="0">
                <a:moveTo>
                  <a:pt x="1" y="0"/>
                </a:moveTo>
                <a:lnTo>
                  <a:pt x="1" y="707"/>
                </a:lnTo>
                <a:lnTo>
                  <a:pt x="123" y="707"/>
                </a:lnTo>
                <a:lnTo>
                  <a:pt x="123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" name="Google Shape;2729;p53"/>
          <p:cNvSpPr/>
          <p:nvPr/>
        </p:nvSpPr>
        <p:spPr>
          <a:xfrm>
            <a:off x="2071999" y="1450567"/>
            <a:ext cx="51835" cy="266397"/>
          </a:xfrm>
          <a:custGeom>
            <a:avLst/>
            <a:gdLst/>
            <a:ahLst/>
            <a:cxnLst/>
            <a:rect l="l" t="t" r="r" b="b"/>
            <a:pathLst>
              <a:path w="646" h="3320" extrusionOk="0">
                <a:moveTo>
                  <a:pt x="308" y="1"/>
                </a:moveTo>
                <a:lnTo>
                  <a:pt x="246" y="32"/>
                </a:lnTo>
                <a:lnTo>
                  <a:pt x="185" y="62"/>
                </a:lnTo>
                <a:lnTo>
                  <a:pt x="154" y="124"/>
                </a:lnTo>
                <a:lnTo>
                  <a:pt x="124" y="185"/>
                </a:lnTo>
                <a:lnTo>
                  <a:pt x="1" y="2951"/>
                </a:lnTo>
                <a:lnTo>
                  <a:pt x="31" y="3104"/>
                </a:lnTo>
                <a:lnTo>
                  <a:pt x="62" y="3227"/>
                </a:lnTo>
                <a:lnTo>
                  <a:pt x="154" y="3289"/>
                </a:lnTo>
                <a:lnTo>
                  <a:pt x="246" y="3319"/>
                </a:lnTo>
                <a:lnTo>
                  <a:pt x="400" y="3319"/>
                </a:lnTo>
                <a:lnTo>
                  <a:pt x="492" y="3289"/>
                </a:lnTo>
                <a:lnTo>
                  <a:pt x="584" y="3196"/>
                </a:lnTo>
                <a:lnTo>
                  <a:pt x="646" y="3104"/>
                </a:lnTo>
                <a:lnTo>
                  <a:pt x="646" y="2951"/>
                </a:lnTo>
                <a:lnTo>
                  <a:pt x="523" y="185"/>
                </a:lnTo>
                <a:lnTo>
                  <a:pt x="492" y="124"/>
                </a:lnTo>
                <a:lnTo>
                  <a:pt x="461" y="62"/>
                </a:lnTo>
                <a:lnTo>
                  <a:pt x="400" y="32"/>
                </a:lnTo>
                <a:lnTo>
                  <a:pt x="308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" name="Google Shape;2730;p53"/>
          <p:cNvSpPr/>
          <p:nvPr/>
        </p:nvSpPr>
        <p:spPr>
          <a:xfrm>
            <a:off x="2071999" y="1450567"/>
            <a:ext cx="27201" cy="266397"/>
          </a:xfrm>
          <a:custGeom>
            <a:avLst/>
            <a:gdLst/>
            <a:ahLst/>
            <a:cxnLst/>
            <a:rect l="l" t="t" r="r" b="b"/>
            <a:pathLst>
              <a:path w="339" h="3320" extrusionOk="0">
                <a:moveTo>
                  <a:pt x="308" y="1"/>
                </a:moveTo>
                <a:lnTo>
                  <a:pt x="246" y="32"/>
                </a:lnTo>
                <a:lnTo>
                  <a:pt x="185" y="62"/>
                </a:lnTo>
                <a:lnTo>
                  <a:pt x="154" y="124"/>
                </a:lnTo>
                <a:lnTo>
                  <a:pt x="124" y="216"/>
                </a:lnTo>
                <a:lnTo>
                  <a:pt x="1" y="2951"/>
                </a:lnTo>
                <a:lnTo>
                  <a:pt x="31" y="3104"/>
                </a:lnTo>
                <a:lnTo>
                  <a:pt x="62" y="3227"/>
                </a:lnTo>
                <a:lnTo>
                  <a:pt x="154" y="3289"/>
                </a:lnTo>
                <a:lnTo>
                  <a:pt x="246" y="3319"/>
                </a:lnTo>
                <a:lnTo>
                  <a:pt x="339" y="3319"/>
                </a:lnTo>
                <a:lnTo>
                  <a:pt x="3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" name="Google Shape;2731;p53"/>
          <p:cNvSpPr/>
          <p:nvPr/>
        </p:nvSpPr>
        <p:spPr>
          <a:xfrm>
            <a:off x="2108989" y="1768632"/>
            <a:ext cx="59217" cy="39558"/>
          </a:xfrm>
          <a:custGeom>
            <a:avLst/>
            <a:gdLst/>
            <a:ahLst/>
            <a:cxnLst/>
            <a:rect l="l" t="t" r="r" b="b"/>
            <a:pathLst>
              <a:path w="738" h="493" extrusionOk="0">
                <a:moveTo>
                  <a:pt x="93" y="1"/>
                </a:moveTo>
                <a:lnTo>
                  <a:pt x="0" y="246"/>
                </a:lnTo>
                <a:lnTo>
                  <a:pt x="646" y="492"/>
                </a:lnTo>
                <a:lnTo>
                  <a:pt x="738" y="246"/>
                </a:lnTo>
                <a:lnTo>
                  <a:pt x="9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" name="Google Shape;2732;p53"/>
          <p:cNvSpPr/>
          <p:nvPr/>
        </p:nvSpPr>
        <p:spPr>
          <a:xfrm>
            <a:off x="2108989" y="1778502"/>
            <a:ext cx="56810" cy="29689"/>
          </a:xfrm>
          <a:custGeom>
            <a:avLst/>
            <a:gdLst/>
            <a:ahLst/>
            <a:cxnLst/>
            <a:rect l="l" t="t" r="r" b="b"/>
            <a:pathLst>
              <a:path w="708" h="370" extrusionOk="0">
                <a:moveTo>
                  <a:pt x="62" y="0"/>
                </a:moveTo>
                <a:lnTo>
                  <a:pt x="0" y="123"/>
                </a:lnTo>
                <a:lnTo>
                  <a:pt x="646" y="369"/>
                </a:lnTo>
                <a:lnTo>
                  <a:pt x="707" y="246"/>
                </a:lnTo>
                <a:lnTo>
                  <a:pt x="6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" name="Google Shape;2733;p53"/>
          <p:cNvSpPr/>
          <p:nvPr/>
        </p:nvSpPr>
        <p:spPr>
          <a:xfrm>
            <a:off x="2143491" y="1773527"/>
            <a:ext cx="251552" cy="125816"/>
          </a:xfrm>
          <a:custGeom>
            <a:avLst/>
            <a:gdLst/>
            <a:ahLst/>
            <a:cxnLst/>
            <a:rect l="l" t="t" r="r" b="b"/>
            <a:pathLst>
              <a:path w="3135" h="1568" extrusionOk="0">
                <a:moveTo>
                  <a:pt x="369" y="1"/>
                </a:moveTo>
                <a:lnTo>
                  <a:pt x="246" y="32"/>
                </a:lnTo>
                <a:lnTo>
                  <a:pt x="124" y="62"/>
                </a:lnTo>
                <a:lnTo>
                  <a:pt x="62" y="155"/>
                </a:lnTo>
                <a:lnTo>
                  <a:pt x="1" y="278"/>
                </a:lnTo>
                <a:lnTo>
                  <a:pt x="1" y="400"/>
                </a:lnTo>
                <a:lnTo>
                  <a:pt x="31" y="493"/>
                </a:lnTo>
                <a:lnTo>
                  <a:pt x="124" y="585"/>
                </a:lnTo>
                <a:lnTo>
                  <a:pt x="246" y="646"/>
                </a:lnTo>
                <a:lnTo>
                  <a:pt x="2858" y="1568"/>
                </a:lnTo>
                <a:lnTo>
                  <a:pt x="3012" y="1568"/>
                </a:lnTo>
                <a:lnTo>
                  <a:pt x="3073" y="1507"/>
                </a:lnTo>
                <a:lnTo>
                  <a:pt x="3104" y="1445"/>
                </a:lnTo>
                <a:lnTo>
                  <a:pt x="3135" y="1384"/>
                </a:lnTo>
                <a:lnTo>
                  <a:pt x="3104" y="1322"/>
                </a:lnTo>
                <a:lnTo>
                  <a:pt x="3073" y="1230"/>
                </a:lnTo>
                <a:lnTo>
                  <a:pt x="3012" y="1199"/>
                </a:lnTo>
                <a:lnTo>
                  <a:pt x="492" y="62"/>
                </a:lnTo>
                <a:lnTo>
                  <a:pt x="369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" name="Google Shape;2734;p53"/>
          <p:cNvSpPr/>
          <p:nvPr/>
        </p:nvSpPr>
        <p:spPr>
          <a:xfrm>
            <a:off x="2145979" y="1773527"/>
            <a:ext cx="249065" cy="116027"/>
          </a:xfrm>
          <a:custGeom>
            <a:avLst/>
            <a:gdLst/>
            <a:ahLst/>
            <a:cxnLst/>
            <a:rect l="l" t="t" r="r" b="b"/>
            <a:pathLst>
              <a:path w="3104" h="1446" extrusionOk="0">
                <a:moveTo>
                  <a:pt x="338" y="1"/>
                </a:moveTo>
                <a:lnTo>
                  <a:pt x="215" y="32"/>
                </a:lnTo>
                <a:lnTo>
                  <a:pt x="93" y="62"/>
                </a:lnTo>
                <a:lnTo>
                  <a:pt x="31" y="155"/>
                </a:lnTo>
                <a:lnTo>
                  <a:pt x="0" y="216"/>
                </a:lnTo>
                <a:lnTo>
                  <a:pt x="3073" y="1445"/>
                </a:lnTo>
                <a:lnTo>
                  <a:pt x="3104" y="1384"/>
                </a:lnTo>
                <a:lnTo>
                  <a:pt x="3073" y="1322"/>
                </a:lnTo>
                <a:lnTo>
                  <a:pt x="3042" y="1230"/>
                </a:lnTo>
                <a:lnTo>
                  <a:pt x="2981" y="1199"/>
                </a:lnTo>
                <a:lnTo>
                  <a:pt x="461" y="62"/>
                </a:lnTo>
                <a:lnTo>
                  <a:pt x="3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2735;p53"/>
          <p:cNvSpPr/>
          <p:nvPr/>
        </p:nvSpPr>
        <p:spPr>
          <a:xfrm>
            <a:off x="2027627" y="1768632"/>
            <a:ext cx="59217" cy="39558"/>
          </a:xfrm>
          <a:custGeom>
            <a:avLst/>
            <a:gdLst/>
            <a:ahLst/>
            <a:cxnLst/>
            <a:rect l="l" t="t" r="r" b="b"/>
            <a:pathLst>
              <a:path w="738" h="493" extrusionOk="0">
                <a:moveTo>
                  <a:pt x="646" y="1"/>
                </a:moveTo>
                <a:lnTo>
                  <a:pt x="1" y="246"/>
                </a:lnTo>
                <a:lnTo>
                  <a:pt x="93" y="492"/>
                </a:lnTo>
                <a:lnTo>
                  <a:pt x="738" y="246"/>
                </a:lnTo>
                <a:lnTo>
                  <a:pt x="6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53"/>
          <p:cNvSpPr/>
          <p:nvPr/>
        </p:nvSpPr>
        <p:spPr>
          <a:xfrm>
            <a:off x="2030114" y="1778502"/>
            <a:ext cx="56730" cy="29689"/>
          </a:xfrm>
          <a:custGeom>
            <a:avLst/>
            <a:gdLst/>
            <a:ahLst/>
            <a:cxnLst/>
            <a:rect l="l" t="t" r="r" b="b"/>
            <a:pathLst>
              <a:path w="707" h="370" extrusionOk="0">
                <a:moveTo>
                  <a:pt x="676" y="0"/>
                </a:moveTo>
                <a:lnTo>
                  <a:pt x="0" y="246"/>
                </a:lnTo>
                <a:lnTo>
                  <a:pt x="62" y="369"/>
                </a:lnTo>
                <a:lnTo>
                  <a:pt x="707" y="123"/>
                </a:lnTo>
                <a:lnTo>
                  <a:pt x="67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53"/>
          <p:cNvSpPr/>
          <p:nvPr/>
        </p:nvSpPr>
        <p:spPr>
          <a:xfrm>
            <a:off x="1803280" y="1773527"/>
            <a:ext cx="249065" cy="125816"/>
          </a:xfrm>
          <a:custGeom>
            <a:avLst/>
            <a:gdLst/>
            <a:ahLst/>
            <a:cxnLst/>
            <a:rect l="l" t="t" r="r" b="b"/>
            <a:pathLst>
              <a:path w="3104" h="1568" extrusionOk="0">
                <a:moveTo>
                  <a:pt x="2766" y="1"/>
                </a:moveTo>
                <a:lnTo>
                  <a:pt x="2612" y="62"/>
                </a:lnTo>
                <a:lnTo>
                  <a:pt x="93" y="1199"/>
                </a:lnTo>
                <a:lnTo>
                  <a:pt x="31" y="1230"/>
                </a:lnTo>
                <a:lnTo>
                  <a:pt x="0" y="1322"/>
                </a:lnTo>
                <a:lnTo>
                  <a:pt x="0" y="1384"/>
                </a:lnTo>
                <a:lnTo>
                  <a:pt x="0" y="1445"/>
                </a:lnTo>
                <a:lnTo>
                  <a:pt x="31" y="1507"/>
                </a:lnTo>
                <a:lnTo>
                  <a:pt x="93" y="1568"/>
                </a:lnTo>
                <a:lnTo>
                  <a:pt x="246" y="1568"/>
                </a:lnTo>
                <a:lnTo>
                  <a:pt x="2858" y="646"/>
                </a:lnTo>
                <a:lnTo>
                  <a:pt x="2981" y="585"/>
                </a:lnTo>
                <a:lnTo>
                  <a:pt x="3073" y="493"/>
                </a:lnTo>
                <a:lnTo>
                  <a:pt x="3104" y="400"/>
                </a:lnTo>
                <a:lnTo>
                  <a:pt x="3104" y="278"/>
                </a:lnTo>
                <a:lnTo>
                  <a:pt x="3042" y="155"/>
                </a:lnTo>
                <a:lnTo>
                  <a:pt x="2981" y="62"/>
                </a:lnTo>
                <a:lnTo>
                  <a:pt x="2889" y="32"/>
                </a:lnTo>
                <a:lnTo>
                  <a:pt x="276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53"/>
          <p:cNvSpPr/>
          <p:nvPr/>
        </p:nvSpPr>
        <p:spPr>
          <a:xfrm>
            <a:off x="1803280" y="1773527"/>
            <a:ext cx="246658" cy="116027"/>
          </a:xfrm>
          <a:custGeom>
            <a:avLst/>
            <a:gdLst/>
            <a:ahLst/>
            <a:cxnLst/>
            <a:rect l="l" t="t" r="r" b="b"/>
            <a:pathLst>
              <a:path w="3074" h="1446" extrusionOk="0">
                <a:moveTo>
                  <a:pt x="2735" y="1"/>
                </a:moveTo>
                <a:lnTo>
                  <a:pt x="2612" y="62"/>
                </a:lnTo>
                <a:lnTo>
                  <a:pt x="93" y="1199"/>
                </a:lnTo>
                <a:lnTo>
                  <a:pt x="31" y="1230"/>
                </a:lnTo>
                <a:lnTo>
                  <a:pt x="0" y="1322"/>
                </a:lnTo>
                <a:lnTo>
                  <a:pt x="0" y="1384"/>
                </a:lnTo>
                <a:lnTo>
                  <a:pt x="0" y="1445"/>
                </a:lnTo>
                <a:lnTo>
                  <a:pt x="3073" y="216"/>
                </a:lnTo>
                <a:lnTo>
                  <a:pt x="3042" y="155"/>
                </a:lnTo>
                <a:lnTo>
                  <a:pt x="2981" y="62"/>
                </a:lnTo>
                <a:lnTo>
                  <a:pt x="2889" y="32"/>
                </a:lnTo>
                <a:lnTo>
                  <a:pt x="27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53"/>
          <p:cNvSpPr/>
          <p:nvPr/>
        </p:nvSpPr>
        <p:spPr>
          <a:xfrm>
            <a:off x="2064617" y="1820386"/>
            <a:ext cx="66599" cy="668239"/>
          </a:xfrm>
          <a:custGeom>
            <a:avLst/>
            <a:gdLst/>
            <a:ahLst/>
            <a:cxnLst/>
            <a:rect l="l" t="t" r="r" b="b"/>
            <a:pathLst>
              <a:path w="830" h="8328" extrusionOk="0">
                <a:moveTo>
                  <a:pt x="338" y="1"/>
                </a:moveTo>
                <a:lnTo>
                  <a:pt x="277" y="62"/>
                </a:lnTo>
                <a:lnTo>
                  <a:pt x="216" y="124"/>
                </a:lnTo>
                <a:lnTo>
                  <a:pt x="216" y="185"/>
                </a:lnTo>
                <a:lnTo>
                  <a:pt x="0" y="8327"/>
                </a:lnTo>
                <a:lnTo>
                  <a:pt x="830" y="8327"/>
                </a:lnTo>
                <a:lnTo>
                  <a:pt x="615" y="185"/>
                </a:lnTo>
                <a:lnTo>
                  <a:pt x="615" y="124"/>
                </a:lnTo>
                <a:lnTo>
                  <a:pt x="553" y="62"/>
                </a:lnTo>
                <a:lnTo>
                  <a:pt x="4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53"/>
          <p:cNvSpPr/>
          <p:nvPr/>
        </p:nvSpPr>
        <p:spPr>
          <a:xfrm>
            <a:off x="2099119" y="1820386"/>
            <a:ext cx="32096" cy="668239"/>
          </a:xfrm>
          <a:custGeom>
            <a:avLst/>
            <a:gdLst/>
            <a:ahLst/>
            <a:cxnLst/>
            <a:rect l="l" t="t" r="r" b="b"/>
            <a:pathLst>
              <a:path w="400" h="8328" extrusionOk="0">
                <a:moveTo>
                  <a:pt x="1" y="1"/>
                </a:moveTo>
                <a:lnTo>
                  <a:pt x="1" y="8327"/>
                </a:lnTo>
                <a:lnTo>
                  <a:pt x="400" y="8327"/>
                </a:lnTo>
                <a:lnTo>
                  <a:pt x="185" y="185"/>
                </a:lnTo>
                <a:lnTo>
                  <a:pt x="185" y="124"/>
                </a:lnTo>
                <a:lnTo>
                  <a:pt x="123" y="62"/>
                </a:lnTo>
                <a:lnTo>
                  <a:pt x="62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53"/>
          <p:cNvSpPr/>
          <p:nvPr/>
        </p:nvSpPr>
        <p:spPr>
          <a:xfrm>
            <a:off x="2069511" y="1739024"/>
            <a:ext cx="56810" cy="59297"/>
          </a:xfrm>
          <a:custGeom>
            <a:avLst/>
            <a:gdLst/>
            <a:ahLst/>
            <a:cxnLst/>
            <a:rect l="l" t="t" r="r" b="b"/>
            <a:pathLst>
              <a:path w="708" h="739" extrusionOk="0">
                <a:moveTo>
                  <a:pt x="370" y="1"/>
                </a:moveTo>
                <a:lnTo>
                  <a:pt x="216" y="32"/>
                </a:lnTo>
                <a:lnTo>
                  <a:pt x="93" y="93"/>
                </a:lnTo>
                <a:lnTo>
                  <a:pt x="32" y="216"/>
                </a:lnTo>
                <a:lnTo>
                  <a:pt x="1" y="370"/>
                </a:lnTo>
                <a:lnTo>
                  <a:pt x="32" y="523"/>
                </a:lnTo>
                <a:lnTo>
                  <a:pt x="93" y="615"/>
                </a:lnTo>
                <a:lnTo>
                  <a:pt x="216" y="708"/>
                </a:lnTo>
                <a:lnTo>
                  <a:pt x="370" y="738"/>
                </a:lnTo>
                <a:lnTo>
                  <a:pt x="492" y="708"/>
                </a:lnTo>
                <a:lnTo>
                  <a:pt x="615" y="615"/>
                </a:lnTo>
                <a:lnTo>
                  <a:pt x="708" y="523"/>
                </a:lnTo>
                <a:lnTo>
                  <a:pt x="708" y="370"/>
                </a:lnTo>
                <a:lnTo>
                  <a:pt x="708" y="216"/>
                </a:lnTo>
                <a:lnTo>
                  <a:pt x="615" y="93"/>
                </a:lnTo>
                <a:lnTo>
                  <a:pt x="492" y="32"/>
                </a:lnTo>
                <a:lnTo>
                  <a:pt x="370" y="1"/>
                </a:ln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53"/>
          <p:cNvSpPr/>
          <p:nvPr/>
        </p:nvSpPr>
        <p:spPr>
          <a:xfrm>
            <a:off x="2081868" y="1751381"/>
            <a:ext cx="34583" cy="34583"/>
          </a:xfrm>
          <a:custGeom>
            <a:avLst/>
            <a:gdLst/>
            <a:ahLst/>
            <a:cxnLst/>
            <a:rect l="l" t="t" r="r" b="b"/>
            <a:pathLst>
              <a:path w="431" h="431" extrusionOk="0">
                <a:moveTo>
                  <a:pt x="123" y="0"/>
                </a:moveTo>
                <a:lnTo>
                  <a:pt x="62" y="62"/>
                </a:lnTo>
                <a:lnTo>
                  <a:pt x="1" y="123"/>
                </a:lnTo>
                <a:lnTo>
                  <a:pt x="1" y="216"/>
                </a:lnTo>
                <a:lnTo>
                  <a:pt x="1" y="308"/>
                </a:lnTo>
                <a:lnTo>
                  <a:pt x="62" y="369"/>
                </a:lnTo>
                <a:lnTo>
                  <a:pt x="123" y="400"/>
                </a:lnTo>
                <a:lnTo>
                  <a:pt x="216" y="431"/>
                </a:lnTo>
                <a:lnTo>
                  <a:pt x="277" y="400"/>
                </a:lnTo>
                <a:lnTo>
                  <a:pt x="369" y="369"/>
                </a:lnTo>
                <a:lnTo>
                  <a:pt x="400" y="308"/>
                </a:lnTo>
                <a:lnTo>
                  <a:pt x="431" y="216"/>
                </a:lnTo>
                <a:lnTo>
                  <a:pt x="400" y="123"/>
                </a:lnTo>
                <a:lnTo>
                  <a:pt x="369" y="62"/>
                </a:lnTo>
                <a:lnTo>
                  <a:pt x="277" y="0"/>
                </a:ln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53"/>
          <p:cNvSpPr/>
          <p:nvPr/>
        </p:nvSpPr>
        <p:spPr>
          <a:xfrm>
            <a:off x="3043365" y="1936250"/>
            <a:ext cx="12437" cy="37071"/>
          </a:xfrm>
          <a:custGeom>
            <a:avLst/>
            <a:gdLst/>
            <a:ahLst/>
            <a:cxnLst/>
            <a:rect l="l" t="t" r="r" b="b"/>
            <a:pathLst>
              <a:path w="155" h="462" extrusionOk="0">
                <a:moveTo>
                  <a:pt x="1" y="1"/>
                </a:moveTo>
                <a:lnTo>
                  <a:pt x="1" y="462"/>
                </a:lnTo>
                <a:lnTo>
                  <a:pt x="154" y="462"/>
                </a:lnTo>
                <a:lnTo>
                  <a:pt x="1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" name="Google Shape;2744;p53"/>
          <p:cNvSpPr/>
          <p:nvPr/>
        </p:nvSpPr>
        <p:spPr>
          <a:xfrm>
            <a:off x="3048260" y="1936250"/>
            <a:ext cx="7543" cy="37071"/>
          </a:xfrm>
          <a:custGeom>
            <a:avLst/>
            <a:gdLst/>
            <a:ahLst/>
            <a:cxnLst/>
            <a:rect l="l" t="t" r="r" b="b"/>
            <a:pathLst>
              <a:path w="94" h="462" extrusionOk="0">
                <a:moveTo>
                  <a:pt x="1" y="1"/>
                </a:moveTo>
                <a:lnTo>
                  <a:pt x="1" y="462"/>
                </a:lnTo>
                <a:lnTo>
                  <a:pt x="93" y="462"/>
                </a:lnTo>
                <a:lnTo>
                  <a:pt x="9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53"/>
          <p:cNvSpPr/>
          <p:nvPr/>
        </p:nvSpPr>
        <p:spPr>
          <a:xfrm>
            <a:off x="3040878" y="1864758"/>
            <a:ext cx="17332" cy="44453"/>
          </a:xfrm>
          <a:custGeom>
            <a:avLst/>
            <a:gdLst/>
            <a:ahLst/>
            <a:cxnLst/>
            <a:rect l="l" t="t" r="r" b="b"/>
            <a:pathLst>
              <a:path w="216" h="554" extrusionOk="0">
                <a:moveTo>
                  <a:pt x="1" y="1"/>
                </a:moveTo>
                <a:lnTo>
                  <a:pt x="1" y="554"/>
                </a:lnTo>
                <a:lnTo>
                  <a:pt x="216" y="554"/>
                </a:lnTo>
                <a:lnTo>
                  <a:pt x="21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2746;p53"/>
          <p:cNvSpPr/>
          <p:nvPr/>
        </p:nvSpPr>
        <p:spPr>
          <a:xfrm>
            <a:off x="3048260" y="1864758"/>
            <a:ext cx="9950" cy="44453"/>
          </a:xfrm>
          <a:custGeom>
            <a:avLst/>
            <a:gdLst/>
            <a:ahLst/>
            <a:cxnLst/>
            <a:rect l="l" t="t" r="r" b="b"/>
            <a:pathLst>
              <a:path w="124" h="554" extrusionOk="0">
                <a:moveTo>
                  <a:pt x="1" y="1"/>
                </a:moveTo>
                <a:lnTo>
                  <a:pt x="1" y="554"/>
                </a:lnTo>
                <a:lnTo>
                  <a:pt x="124" y="554"/>
                </a:lnTo>
                <a:lnTo>
                  <a:pt x="124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2747;p53"/>
          <p:cNvSpPr/>
          <p:nvPr/>
        </p:nvSpPr>
        <p:spPr>
          <a:xfrm>
            <a:off x="3028601" y="1670019"/>
            <a:ext cx="41966" cy="209667"/>
          </a:xfrm>
          <a:custGeom>
            <a:avLst/>
            <a:gdLst/>
            <a:ahLst/>
            <a:cxnLst/>
            <a:rect l="l" t="t" r="r" b="b"/>
            <a:pathLst>
              <a:path w="523" h="2613" extrusionOk="0">
                <a:moveTo>
                  <a:pt x="246" y="0"/>
                </a:moveTo>
                <a:lnTo>
                  <a:pt x="185" y="31"/>
                </a:lnTo>
                <a:lnTo>
                  <a:pt x="154" y="62"/>
                </a:lnTo>
                <a:lnTo>
                  <a:pt x="123" y="93"/>
                </a:lnTo>
                <a:lnTo>
                  <a:pt x="92" y="154"/>
                </a:lnTo>
                <a:lnTo>
                  <a:pt x="0" y="2336"/>
                </a:lnTo>
                <a:lnTo>
                  <a:pt x="0" y="2459"/>
                </a:lnTo>
                <a:lnTo>
                  <a:pt x="62" y="2551"/>
                </a:lnTo>
                <a:lnTo>
                  <a:pt x="123" y="2612"/>
                </a:lnTo>
                <a:lnTo>
                  <a:pt x="400" y="2612"/>
                </a:lnTo>
                <a:lnTo>
                  <a:pt x="461" y="2551"/>
                </a:lnTo>
                <a:lnTo>
                  <a:pt x="492" y="2459"/>
                </a:lnTo>
                <a:lnTo>
                  <a:pt x="523" y="2336"/>
                </a:lnTo>
                <a:lnTo>
                  <a:pt x="400" y="154"/>
                </a:lnTo>
                <a:lnTo>
                  <a:pt x="400" y="93"/>
                </a:lnTo>
                <a:lnTo>
                  <a:pt x="369" y="62"/>
                </a:lnTo>
                <a:lnTo>
                  <a:pt x="307" y="31"/>
                </a:lnTo>
                <a:lnTo>
                  <a:pt x="246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" name="Google Shape;2748;p53"/>
          <p:cNvSpPr/>
          <p:nvPr/>
        </p:nvSpPr>
        <p:spPr>
          <a:xfrm>
            <a:off x="3028601" y="1670019"/>
            <a:ext cx="19739" cy="209667"/>
          </a:xfrm>
          <a:custGeom>
            <a:avLst/>
            <a:gdLst/>
            <a:ahLst/>
            <a:cxnLst/>
            <a:rect l="l" t="t" r="r" b="b"/>
            <a:pathLst>
              <a:path w="246" h="2613" extrusionOk="0">
                <a:moveTo>
                  <a:pt x="246" y="0"/>
                </a:moveTo>
                <a:lnTo>
                  <a:pt x="185" y="31"/>
                </a:lnTo>
                <a:lnTo>
                  <a:pt x="154" y="62"/>
                </a:lnTo>
                <a:lnTo>
                  <a:pt x="123" y="93"/>
                </a:lnTo>
                <a:lnTo>
                  <a:pt x="92" y="154"/>
                </a:lnTo>
                <a:lnTo>
                  <a:pt x="0" y="2336"/>
                </a:lnTo>
                <a:lnTo>
                  <a:pt x="0" y="2459"/>
                </a:lnTo>
                <a:lnTo>
                  <a:pt x="62" y="2551"/>
                </a:lnTo>
                <a:lnTo>
                  <a:pt x="123" y="2612"/>
                </a:lnTo>
                <a:lnTo>
                  <a:pt x="246" y="2612"/>
                </a:lnTo>
                <a:lnTo>
                  <a:pt x="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53"/>
          <p:cNvSpPr/>
          <p:nvPr/>
        </p:nvSpPr>
        <p:spPr>
          <a:xfrm>
            <a:off x="3058129" y="1918999"/>
            <a:ext cx="46940" cy="34583"/>
          </a:xfrm>
          <a:custGeom>
            <a:avLst/>
            <a:gdLst/>
            <a:ahLst/>
            <a:cxnLst/>
            <a:rect l="l" t="t" r="r" b="b"/>
            <a:pathLst>
              <a:path w="585" h="431" extrusionOk="0">
                <a:moveTo>
                  <a:pt x="62" y="1"/>
                </a:moveTo>
                <a:lnTo>
                  <a:pt x="1" y="216"/>
                </a:lnTo>
                <a:lnTo>
                  <a:pt x="493" y="431"/>
                </a:lnTo>
                <a:lnTo>
                  <a:pt x="585" y="216"/>
                </a:lnTo>
                <a:lnTo>
                  <a:pt x="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" name="Google Shape;2750;p53"/>
          <p:cNvSpPr/>
          <p:nvPr/>
        </p:nvSpPr>
        <p:spPr>
          <a:xfrm>
            <a:off x="3058129" y="1928868"/>
            <a:ext cx="44453" cy="24714"/>
          </a:xfrm>
          <a:custGeom>
            <a:avLst/>
            <a:gdLst/>
            <a:ahLst/>
            <a:cxnLst/>
            <a:rect l="l" t="t" r="r" b="b"/>
            <a:pathLst>
              <a:path w="554" h="308" extrusionOk="0">
                <a:moveTo>
                  <a:pt x="32" y="1"/>
                </a:moveTo>
                <a:lnTo>
                  <a:pt x="1" y="93"/>
                </a:lnTo>
                <a:lnTo>
                  <a:pt x="493" y="308"/>
                </a:lnTo>
                <a:lnTo>
                  <a:pt x="554" y="185"/>
                </a:lnTo>
                <a:lnTo>
                  <a:pt x="3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" name="Google Shape;2751;p53"/>
          <p:cNvSpPr/>
          <p:nvPr/>
        </p:nvSpPr>
        <p:spPr>
          <a:xfrm>
            <a:off x="3085250" y="1926381"/>
            <a:ext cx="197310" cy="98695"/>
          </a:xfrm>
          <a:custGeom>
            <a:avLst/>
            <a:gdLst/>
            <a:ahLst/>
            <a:cxnLst/>
            <a:rect l="l" t="t" r="r" b="b"/>
            <a:pathLst>
              <a:path w="2459" h="1230" extrusionOk="0">
                <a:moveTo>
                  <a:pt x="185" y="1"/>
                </a:moveTo>
                <a:lnTo>
                  <a:pt x="93" y="32"/>
                </a:lnTo>
                <a:lnTo>
                  <a:pt x="32" y="93"/>
                </a:lnTo>
                <a:lnTo>
                  <a:pt x="1" y="216"/>
                </a:lnTo>
                <a:lnTo>
                  <a:pt x="1" y="278"/>
                </a:lnTo>
                <a:lnTo>
                  <a:pt x="32" y="370"/>
                </a:lnTo>
                <a:lnTo>
                  <a:pt x="93" y="431"/>
                </a:lnTo>
                <a:lnTo>
                  <a:pt x="185" y="493"/>
                </a:lnTo>
                <a:lnTo>
                  <a:pt x="2244" y="1230"/>
                </a:lnTo>
                <a:lnTo>
                  <a:pt x="2305" y="1230"/>
                </a:lnTo>
                <a:lnTo>
                  <a:pt x="2367" y="1199"/>
                </a:lnTo>
                <a:lnTo>
                  <a:pt x="2397" y="1169"/>
                </a:lnTo>
                <a:lnTo>
                  <a:pt x="2459" y="1138"/>
                </a:lnTo>
                <a:lnTo>
                  <a:pt x="2459" y="1076"/>
                </a:lnTo>
                <a:lnTo>
                  <a:pt x="2459" y="1015"/>
                </a:lnTo>
                <a:lnTo>
                  <a:pt x="2397" y="953"/>
                </a:lnTo>
                <a:lnTo>
                  <a:pt x="2367" y="923"/>
                </a:lnTo>
                <a:lnTo>
                  <a:pt x="370" y="32"/>
                </a:lnTo>
                <a:lnTo>
                  <a:pt x="277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" name="Google Shape;2752;p53"/>
          <p:cNvSpPr/>
          <p:nvPr/>
        </p:nvSpPr>
        <p:spPr>
          <a:xfrm>
            <a:off x="3087737" y="1926381"/>
            <a:ext cx="194823" cy="91313"/>
          </a:xfrm>
          <a:custGeom>
            <a:avLst/>
            <a:gdLst/>
            <a:ahLst/>
            <a:cxnLst/>
            <a:rect l="l" t="t" r="r" b="b"/>
            <a:pathLst>
              <a:path w="2428" h="1138" extrusionOk="0">
                <a:moveTo>
                  <a:pt x="154" y="1"/>
                </a:moveTo>
                <a:lnTo>
                  <a:pt x="62" y="32"/>
                </a:lnTo>
                <a:lnTo>
                  <a:pt x="1" y="93"/>
                </a:lnTo>
                <a:lnTo>
                  <a:pt x="1" y="155"/>
                </a:lnTo>
                <a:lnTo>
                  <a:pt x="2397" y="1138"/>
                </a:lnTo>
                <a:lnTo>
                  <a:pt x="2428" y="1138"/>
                </a:lnTo>
                <a:lnTo>
                  <a:pt x="2428" y="1076"/>
                </a:lnTo>
                <a:lnTo>
                  <a:pt x="2428" y="1015"/>
                </a:lnTo>
                <a:lnTo>
                  <a:pt x="2366" y="953"/>
                </a:lnTo>
                <a:lnTo>
                  <a:pt x="2336" y="923"/>
                </a:lnTo>
                <a:lnTo>
                  <a:pt x="339" y="32"/>
                </a:lnTo>
                <a:lnTo>
                  <a:pt x="2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53"/>
          <p:cNvSpPr/>
          <p:nvPr/>
        </p:nvSpPr>
        <p:spPr>
          <a:xfrm>
            <a:off x="2994099" y="1918999"/>
            <a:ext cx="46860" cy="34583"/>
          </a:xfrm>
          <a:custGeom>
            <a:avLst/>
            <a:gdLst/>
            <a:ahLst/>
            <a:cxnLst/>
            <a:rect l="l" t="t" r="r" b="b"/>
            <a:pathLst>
              <a:path w="584" h="431" extrusionOk="0">
                <a:moveTo>
                  <a:pt x="492" y="1"/>
                </a:moveTo>
                <a:lnTo>
                  <a:pt x="0" y="216"/>
                </a:lnTo>
                <a:lnTo>
                  <a:pt x="61" y="431"/>
                </a:lnTo>
                <a:lnTo>
                  <a:pt x="584" y="216"/>
                </a:lnTo>
                <a:lnTo>
                  <a:pt x="4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2754;p53"/>
          <p:cNvSpPr/>
          <p:nvPr/>
        </p:nvSpPr>
        <p:spPr>
          <a:xfrm>
            <a:off x="2996506" y="1928868"/>
            <a:ext cx="44453" cy="24714"/>
          </a:xfrm>
          <a:custGeom>
            <a:avLst/>
            <a:gdLst/>
            <a:ahLst/>
            <a:cxnLst/>
            <a:rect l="l" t="t" r="r" b="b"/>
            <a:pathLst>
              <a:path w="554" h="308" extrusionOk="0">
                <a:moveTo>
                  <a:pt x="523" y="1"/>
                </a:moveTo>
                <a:lnTo>
                  <a:pt x="1" y="185"/>
                </a:lnTo>
                <a:lnTo>
                  <a:pt x="31" y="308"/>
                </a:lnTo>
                <a:lnTo>
                  <a:pt x="554" y="93"/>
                </a:lnTo>
                <a:lnTo>
                  <a:pt x="52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53"/>
          <p:cNvSpPr/>
          <p:nvPr/>
        </p:nvSpPr>
        <p:spPr>
          <a:xfrm>
            <a:off x="2816531" y="1926381"/>
            <a:ext cx="197310" cy="98695"/>
          </a:xfrm>
          <a:custGeom>
            <a:avLst/>
            <a:gdLst/>
            <a:ahLst/>
            <a:cxnLst/>
            <a:rect l="l" t="t" r="r" b="b"/>
            <a:pathLst>
              <a:path w="2459" h="1230" extrusionOk="0">
                <a:moveTo>
                  <a:pt x="2182" y="1"/>
                </a:moveTo>
                <a:lnTo>
                  <a:pt x="2059" y="32"/>
                </a:lnTo>
                <a:lnTo>
                  <a:pt x="93" y="923"/>
                </a:lnTo>
                <a:lnTo>
                  <a:pt x="31" y="953"/>
                </a:lnTo>
                <a:lnTo>
                  <a:pt x="1" y="1015"/>
                </a:lnTo>
                <a:lnTo>
                  <a:pt x="1" y="1076"/>
                </a:lnTo>
                <a:lnTo>
                  <a:pt x="1" y="1138"/>
                </a:lnTo>
                <a:lnTo>
                  <a:pt x="31" y="1169"/>
                </a:lnTo>
                <a:lnTo>
                  <a:pt x="93" y="1199"/>
                </a:lnTo>
                <a:lnTo>
                  <a:pt x="154" y="1230"/>
                </a:lnTo>
                <a:lnTo>
                  <a:pt x="185" y="1230"/>
                </a:lnTo>
                <a:lnTo>
                  <a:pt x="2244" y="493"/>
                </a:lnTo>
                <a:lnTo>
                  <a:pt x="2336" y="431"/>
                </a:lnTo>
                <a:lnTo>
                  <a:pt x="2428" y="370"/>
                </a:lnTo>
                <a:lnTo>
                  <a:pt x="2459" y="278"/>
                </a:lnTo>
                <a:lnTo>
                  <a:pt x="2428" y="216"/>
                </a:lnTo>
                <a:lnTo>
                  <a:pt x="2397" y="93"/>
                </a:lnTo>
                <a:lnTo>
                  <a:pt x="2336" y="32"/>
                </a:lnTo>
                <a:lnTo>
                  <a:pt x="2274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53"/>
          <p:cNvSpPr/>
          <p:nvPr/>
        </p:nvSpPr>
        <p:spPr>
          <a:xfrm>
            <a:off x="2816531" y="1926381"/>
            <a:ext cx="194903" cy="91313"/>
          </a:xfrm>
          <a:custGeom>
            <a:avLst/>
            <a:gdLst/>
            <a:ahLst/>
            <a:cxnLst/>
            <a:rect l="l" t="t" r="r" b="b"/>
            <a:pathLst>
              <a:path w="2429" h="1138" extrusionOk="0">
                <a:moveTo>
                  <a:pt x="2182" y="1"/>
                </a:moveTo>
                <a:lnTo>
                  <a:pt x="2059" y="32"/>
                </a:lnTo>
                <a:lnTo>
                  <a:pt x="93" y="923"/>
                </a:lnTo>
                <a:lnTo>
                  <a:pt x="31" y="953"/>
                </a:lnTo>
                <a:lnTo>
                  <a:pt x="1" y="1015"/>
                </a:lnTo>
                <a:lnTo>
                  <a:pt x="1" y="1076"/>
                </a:lnTo>
                <a:lnTo>
                  <a:pt x="1" y="1138"/>
                </a:lnTo>
                <a:lnTo>
                  <a:pt x="2428" y="155"/>
                </a:lnTo>
                <a:lnTo>
                  <a:pt x="2397" y="93"/>
                </a:lnTo>
                <a:lnTo>
                  <a:pt x="2336" y="32"/>
                </a:lnTo>
                <a:lnTo>
                  <a:pt x="22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53"/>
          <p:cNvSpPr/>
          <p:nvPr/>
        </p:nvSpPr>
        <p:spPr>
          <a:xfrm>
            <a:off x="3023627" y="1960964"/>
            <a:ext cx="51835" cy="527658"/>
          </a:xfrm>
          <a:custGeom>
            <a:avLst/>
            <a:gdLst/>
            <a:ahLst/>
            <a:cxnLst/>
            <a:rect l="l" t="t" r="r" b="b"/>
            <a:pathLst>
              <a:path w="646" h="6576" extrusionOk="0">
                <a:moveTo>
                  <a:pt x="308" y="0"/>
                </a:moveTo>
                <a:lnTo>
                  <a:pt x="247" y="31"/>
                </a:lnTo>
                <a:lnTo>
                  <a:pt x="216" y="62"/>
                </a:lnTo>
                <a:lnTo>
                  <a:pt x="154" y="92"/>
                </a:lnTo>
                <a:lnTo>
                  <a:pt x="154" y="184"/>
                </a:lnTo>
                <a:lnTo>
                  <a:pt x="1" y="6575"/>
                </a:lnTo>
                <a:lnTo>
                  <a:pt x="646" y="6575"/>
                </a:lnTo>
                <a:lnTo>
                  <a:pt x="492" y="184"/>
                </a:lnTo>
                <a:lnTo>
                  <a:pt x="462" y="92"/>
                </a:lnTo>
                <a:lnTo>
                  <a:pt x="431" y="62"/>
                </a:lnTo>
                <a:lnTo>
                  <a:pt x="369" y="31"/>
                </a:lnTo>
                <a:lnTo>
                  <a:pt x="3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53"/>
          <p:cNvSpPr/>
          <p:nvPr/>
        </p:nvSpPr>
        <p:spPr>
          <a:xfrm>
            <a:off x="3048260" y="1960964"/>
            <a:ext cx="27201" cy="527658"/>
          </a:xfrm>
          <a:custGeom>
            <a:avLst/>
            <a:gdLst/>
            <a:ahLst/>
            <a:cxnLst/>
            <a:rect l="l" t="t" r="r" b="b"/>
            <a:pathLst>
              <a:path w="339" h="6576" extrusionOk="0">
                <a:moveTo>
                  <a:pt x="1" y="0"/>
                </a:moveTo>
                <a:lnTo>
                  <a:pt x="1" y="6575"/>
                </a:lnTo>
                <a:lnTo>
                  <a:pt x="339" y="6575"/>
                </a:lnTo>
                <a:lnTo>
                  <a:pt x="185" y="184"/>
                </a:lnTo>
                <a:lnTo>
                  <a:pt x="155" y="92"/>
                </a:lnTo>
                <a:lnTo>
                  <a:pt x="124" y="62"/>
                </a:lnTo>
                <a:lnTo>
                  <a:pt x="62" y="31"/>
                </a:lnTo>
                <a:lnTo>
                  <a:pt x="1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53"/>
          <p:cNvSpPr/>
          <p:nvPr/>
        </p:nvSpPr>
        <p:spPr>
          <a:xfrm>
            <a:off x="3026114" y="1896853"/>
            <a:ext cx="46940" cy="46940"/>
          </a:xfrm>
          <a:custGeom>
            <a:avLst/>
            <a:gdLst/>
            <a:ahLst/>
            <a:cxnLst/>
            <a:rect l="l" t="t" r="r" b="b"/>
            <a:pathLst>
              <a:path w="585" h="585" extrusionOk="0">
                <a:moveTo>
                  <a:pt x="277" y="0"/>
                </a:moveTo>
                <a:lnTo>
                  <a:pt x="185" y="31"/>
                </a:lnTo>
                <a:lnTo>
                  <a:pt x="93" y="92"/>
                </a:lnTo>
                <a:lnTo>
                  <a:pt x="31" y="185"/>
                </a:lnTo>
                <a:lnTo>
                  <a:pt x="0" y="308"/>
                </a:lnTo>
                <a:lnTo>
                  <a:pt x="31" y="400"/>
                </a:lnTo>
                <a:lnTo>
                  <a:pt x="93" y="492"/>
                </a:lnTo>
                <a:lnTo>
                  <a:pt x="185" y="553"/>
                </a:lnTo>
                <a:lnTo>
                  <a:pt x="277" y="584"/>
                </a:lnTo>
                <a:lnTo>
                  <a:pt x="400" y="553"/>
                </a:lnTo>
                <a:lnTo>
                  <a:pt x="492" y="492"/>
                </a:lnTo>
                <a:lnTo>
                  <a:pt x="554" y="400"/>
                </a:lnTo>
                <a:lnTo>
                  <a:pt x="584" y="308"/>
                </a:lnTo>
                <a:lnTo>
                  <a:pt x="554" y="185"/>
                </a:lnTo>
                <a:lnTo>
                  <a:pt x="492" y="92"/>
                </a:lnTo>
                <a:lnTo>
                  <a:pt x="400" y="31"/>
                </a:lnTo>
                <a:lnTo>
                  <a:pt x="277" y="0"/>
                </a:ln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760;p53"/>
          <p:cNvSpPr/>
          <p:nvPr/>
        </p:nvSpPr>
        <p:spPr>
          <a:xfrm>
            <a:off x="3035983" y="1906722"/>
            <a:ext cx="27201" cy="27201"/>
          </a:xfrm>
          <a:custGeom>
            <a:avLst/>
            <a:gdLst/>
            <a:ahLst/>
            <a:cxnLst/>
            <a:rect l="l" t="t" r="r" b="b"/>
            <a:pathLst>
              <a:path w="339" h="339" extrusionOk="0">
                <a:moveTo>
                  <a:pt x="154" y="0"/>
                </a:moveTo>
                <a:lnTo>
                  <a:pt x="93" y="31"/>
                </a:lnTo>
                <a:lnTo>
                  <a:pt x="31" y="62"/>
                </a:lnTo>
                <a:lnTo>
                  <a:pt x="0" y="123"/>
                </a:lnTo>
                <a:lnTo>
                  <a:pt x="0" y="185"/>
                </a:lnTo>
                <a:lnTo>
                  <a:pt x="0" y="246"/>
                </a:lnTo>
                <a:lnTo>
                  <a:pt x="31" y="307"/>
                </a:lnTo>
                <a:lnTo>
                  <a:pt x="93" y="338"/>
                </a:lnTo>
                <a:lnTo>
                  <a:pt x="215" y="338"/>
                </a:lnTo>
                <a:lnTo>
                  <a:pt x="277" y="307"/>
                </a:lnTo>
                <a:lnTo>
                  <a:pt x="308" y="246"/>
                </a:lnTo>
                <a:lnTo>
                  <a:pt x="338" y="185"/>
                </a:lnTo>
                <a:lnTo>
                  <a:pt x="308" y="123"/>
                </a:lnTo>
                <a:lnTo>
                  <a:pt x="277" y="62"/>
                </a:lnTo>
                <a:lnTo>
                  <a:pt x="215" y="31"/>
                </a:lnTo>
                <a:lnTo>
                  <a:pt x="154" y="0"/>
                </a:ln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53"/>
          <p:cNvSpPr/>
          <p:nvPr/>
        </p:nvSpPr>
        <p:spPr>
          <a:xfrm>
            <a:off x="2828888" y="1339678"/>
            <a:ext cx="468521" cy="180059"/>
          </a:xfrm>
          <a:custGeom>
            <a:avLst/>
            <a:gdLst/>
            <a:ahLst/>
            <a:cxnLst/>
            <a:rect l="l" t="t" r="r" b="b"/>
            <a:pathLst>
              <a:path w="5839" h="2244" extrusionOk="0">
                <a:moveTo>
                  <a:pt x="4056" y="0"/>
                </a:moveTo>
                <a:lnTo>
                  <a:pt x="3841" y="31"/>
                </a:lnTo>
                <a:lnTo>
                  <a:pt x="3657" y="92"/>
                </a:lnTo>
                <a:lnTo>
                  <a:pt x="3472" y="185"/>
                </a:lnTo>
                <a:lnTo>
                  <a:pt x="3319" y="307"/>
                </a:lnTo>
                <a:lnTo>
                  <a:pt x="3165" y="430"/>
                </a:lnTo>
                <a:lnTo>
                  <a:pt x="3042" y="553"/>
                </a:lnTo>
                <a:lnTo>
                  <a:pt x="2919" y="738"/>
                </a:lnTo>
                <a:lnTo>
                  <a:pt x="2674" y="645"/>
                </a:lnTo>
                <a:lnTo>
                  <a:pt x="2366" y="615"/>
                </a:lnTo>
                <a:lnTo>
                  <a:pt x="2182" y="615"/>
                </a:lnTo>
                <a:lnTo>
                  <a:pt x="1998" y="645"/>
                </a:lnTo>
                <a:lnTo>
                  <a:pt x="1844" y="738"/>
                </a:lnTo>
                <a:lnTo>
                  <a:pt x="1660" y="830"/>
                </a:lnTo>
                <a:lnTo>
                  <a:pt x="1537" y="922"/>
                </a:lnTo>
                <a:lnTo>
                  <a:pt x="1414" y="1045"/>
                </a:lnTo>
                <a:lnTo>
                  <a:pt x="1291" y="1199"/>
                </a:lnTo>
                <a:lnTo>
                  <a:pt x="1229" y="1352"/>
                </a:lnTo>
                <a:lnTo>
                  <a:pt x="1199" y="1352"/>
                </a:lnTo>
                <a:lnTo>
                  <a:pt x="1045" y="1321"/>
                </a:lnTo>
                <a:lnTo>
                  <a:pt x="707" y="1321"/>
                </a:lnTo>
                <a:lnTo>
                  <a:pt x="553" y="1383"/>
                </a:lnTo>
                <a:lnTo>
                  <a:pt x="400" y="1475"/>
                </a:lnTo>
                <a:lnTo>
                  <a:pt x="246" y="1598"/>
                </a:lnTo>
                <a:lnTo>
                  <a:pt x="154" y="1721"/>
                </a:lnTo>
                <a:lnTo>
                  <a:pt x="62" y="1875"/>
                </a:lnTo>
                <a:lnTo>
                  <a:pt x="31" y="2059"/>
                </a:lnTo>
                <a:lnTo>
                  <a:pt x="0" y="2243"/>
                </a:lnTo>
                <a:lnTo>
                  <a:pt x="5285" y="2243"/>
                </a:lnTo>
                <a:lnTo>
                  <a:pt x="5408" y="2182"/>
                </a:lnTo>
                <a:lnTo>
                  <a:pt x="5531" y="2120"/>
                </a:lnTo>
                <a:lnTo>
                  <a:pt x="5623" y="2059"/>
                </a:lnTo>
                <a:lnTo>
                  <a:pt x="5715" y="1936"/>
                </a:lnTo>
                <a:lnTo>
                  <a:pt x="5777" y="1813"/>
                </a:lnTo>
                <a:lnTo>
                  <a:pt x="5808" y="1690"/>
                </a:lnTo>
                <a:lnTo>
                  <a:pt x="5838" y="1567"/>
                </a:lnTo>
                <a:lnTo>
                  <a:pt x="5808" y="1229"/>
                </a:lnTo>
                <a:lnTo>
                  <a:pt x="5715" y="953"/>
                </a:lnTo>
                <a:lnTo>
                  <a:pt x="5562" y="676"/>
                </a:lnTo>
                <a:lnTo>
                  <a:pt x="5377" y="461"/>
                </a:lnTo>
                <a:lnTo>
                  <a:pt x="5132" y="246"/>
                </a:lnTo>
                <a:lnTo>
                  <a:pt x="4855" y="123"/>
                </a:lnTo>
                <a:lnTo>
                  <a:pt x="4579" y="31"/>
                </a:lnTo>
                <a:lnTo>
                  <a:pt x="4271" y="0"/>
                </a:lnTo>
                <a:close/>
              </a:path>
            </a:pathLst>
          </a:custGeom>
          <a:solidFill>
            <a:srgbClr val="B6EF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53"/>
          <p:cNvSpPr/>
          <p:nvPr/>
        </p:nvSpPr>
        <p:spPr>
          <a:xfrm>
            <a:off x="1527180" y="2414551"/>
            <a:ext cx="29609" cy="56810"/>
          </a:xfrm>
          <a:custGeom>
            <a:avLst/>
            <a:gdLst/>
            <a:ahLst/>
            <a:cxnLst/>
            <a:rect l="l" t="t" r="r" b="b"/>
            <a:pathLst>
              <a:path w="369" h="708" extrusionOk="0">
                <a:moveTo>
                  <a:pt x="0" y="1"/>
                </a:moveTo>
                <a:lnTo>
                  <a:pt x="0" y="707"/>
                </a:lnTo>
                <a:lnTo>
                  <a:pt x="369" y="707"/>
                </a:lnTo>
                <a:lnTo>
                  <a:pt x="36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53"/>
          <p:cNvSpPr/>
          <p:nvPr/>
        </p:nvSpPr>
        <p:spPr>
          <a:xfrm>
            <a:off x="1527180" y="2414551"/>
            <a:ext cx="29609" cy="56810"/>
          </a:xfrm>
          <a:custGeom>
            <a:avLst/>
            <a:gdLst/>
            <a:ahLst/>
            <a:cxnLst/>
            <a:rect l="l" t="t" r="r" b="b"/>
            <a:pathLst>
              <a:path w="369" h="708" fill="none" extrusionOk="0">
                <a:moveTo>
                  <a:pt x="369" y="707"/>
                </a:moveTo>
                <a:lnTo>
                  <a:pt x="0" y="707"/>
                </a:lnTo>
                <a:lnTo>
                  <a:pt x="0" y="1"/>
                </a:lnTo>
                <a:lnTo>
                  <a:pt x="369" y="1"/>
                </a:lnTo>
                <a:lnTo>
                  <a:pt x="369" y="70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53"/>
          <p:cNvSpPr/>
          <p:nvPr/>
        </p:nvSpPr>
        <p:spPr>
          <a:xfrm>
            <a:off x="1541944" y="2414551"/>
            <a:ext cx="14844" cy="56810"/>
          </a:xfrm>
          <a:custGeom>
            <a:avLst/>
            <a:gdLst/>
            <a:ahLst/>
            <a:cxnLst/>
            <a:rect l="l" t="t" r="r" b="b"/>
            <a:pathLst>
              <a:path w="185" h="708" extrusionOk="0">
                <a:moveTo>
                  <a:pt x="1" y="1"/>
                </a:moveTo>
                <a:lnTo>
                  <a:pt x="1" y="707"/>
                </a:lnTo>
                <a:lnTo>
                  <a:pt x="185" y="707"/>
                </a:lnTo>
                <a:lnTo>
                  <a:pt x="185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53"/>
          <p:cNvSpPr/>
          <p:nvPr/>
        </p:nvSpPr>
        <p:spPr>
          <a:xfrm>
            <a:off x="1541944" y="2414551"/>
            <a:ext cx="14844" cy="56810"/>
          </a:xfrm>
          <a:custGeom>
            <a:avLst/>
            <a:gdLst/>
            <a:ahLst/>
            <a:cxnLst/>
            <a:rect l="l" t="t" r="r" b="b"/>
            <a:pathLst>
              <a:path w="185" h="708" fill="none" extrusionOk="0">
                <a:moveTo>
                  <a:pt x="185" y="707"/>
                </a:moveTo>
                <a:lnTo>
                  <a:pt x="1" y="707"/>
                </a:lnTo>
                <a:lnTo>
                  <a:pt x="1" y="1"/>
                </a:lnTo>
                <a:lnTo>
                  <a:pt x="185" y="1"/>
                </a:lnTo>
                <a:lnTo>
                  <a:pt x="185" y="70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766;p53"/>
          <p:cNvSpPr/>
          <p:nvPr/>
        </p:nvSpPr>
        <p:spPr>
          <a:xfrm>
            <a:off x="1394064" y="2241958"/>
            <a:ext cx="295925" cy="199798"/>
          </a:xfrm>
          <a:custGeom>
            <a:avLst/>
            <a:gdLst/>
            <a:ahLst/>
            <a:cxnLst/>
            <a:rect l="l" t="t" r="r" b="b"/>
            <a:pathLst>
              <a:path w="3688" h="2490" extrusionOk="0">
                <a:moveTo>
                  <a:pt x="0" y="1"/>
                </a:moveTo>
                <a:lnTo>
                  <a:pt x="0" y="2490"/>
                </a:lnTo>
                <a:lnTo>
                  <a:pt x="3687" y="2490"/>
                </a:lnTo>
                <a:lnTo>
                  <a:pt x="3687" y="1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53"/>
          <p:cNvSpPr/>
          <p:nvPr/>
        </p:nvSpPr>
        <p:spPr>
          <a:xfrm>
            <a:off x="1394064" y="2241958"/>
            <a:ext cx="295925" cy="199798"/>
          </a:xfrm>
          <a:custGeom>
            <a:avLst/>
            <a:gdLst/>
            <a:ahLst/>
            <a:cxnLst/>
            <a:rect l="l" t="t" r="r" b="b"/>
            <a:pathLst>
              <a:path w="3688" h="2490" fill="none" extrusionOk="0">
                <a:moveTo>
                  <a:pt x="3687" y="2490"/>
                </a:moveTo>
                <a:lnTo>
                  <a:pt x="0" y="2490"/>
                </a:lnTo>
                <a:lnTo>
                  <a:pt x="0" y="1"/>
                </a:lnTo>
                <a:lnTo>
                  <a:pt x="3687" y="1"/>
                </a:lnTo>
                <a:lnTo>
                  <a:pt x="3687" y="249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768;p53"/>
          <p:cNvSpPr/>
          <p:nvPr/>
        </p:nvSpPr>
        <p:spPr>
          <a:xfrm>
            <a:off x="1406341" y="2251827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1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2769;p53"/>
          <p:cNvSpPr/>
          <p:nvPr/>
        </p:nvSpPr>
        <p:spPr>
          <a:xfrm>
            <a:off x="1406341" y="2251827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fill="none" extrusionOk="0">
                <a:moveTo>
                  <a:pt x="1045" y="1045"/>
                </a:moveTo>
                <a:lnTo>
                  <a:pt x="1" y="1045"/>
                </a:lnTo>
                <a:lnTo>
                  <a:pt x="1" y="1"/>
                </a:lnTo>
                <a:lnTo>
                  <a:pt x="1045" y="1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2770;p53"/>
          <p:cNvSpPr/>
          <p:nvPr/>
        </p:nvSpPr>
        <p:spPr>
          <a:xfrm>
            <a:off x="1500059" y="2251827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extrusionOk="0">
                <a:moveTo>
                  <a:pt x="0" y="1"/>
                </a:moveTo>
                <a:lnTo>
                  <a:pt x="0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53"/>
          <p:cNvSpPr/>
          <p:nvPr/>
        </p:nvSpPr>
        <p:spPr>
          <a:xfrm>
            <a:off x="1500059" y="2251827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fill="none" extrusionOk="0">
                <a:moveTo>
                  <a:pt x="1045" y="1045"/>
                </a:moveTo>
                <a:lnTo>
                  <a:pt x="0" y="1045"/>
                </a:lnTo>
                <a:lnTo>
                  <a:pt x="0" y="1"/>
                </a:lnTo>
                <a:lnTo>
                  <a:pt x="1045" y="1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53"/>
          <p:cNvSpPr/>
          <p:nvPr/>
        </p:nvSpPr>
        <p:spPr>
          <a:xfrm>
            <a:off x="1593697" y="2251827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1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53"/>
          <p:cNvSpPr/>
          <p:nvPr/>
        </p:nvSpPr>
        <p:spPr>
          <a:xfrm>
            <a:off x="1406341" y="2345546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0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53"/>
          <p:cNvSpPr/>
          <p:nvPr/>
        </p:nvSpPr>
        <p:spPr>
          <a:xfrm>
            <a:off x="1406341" y="2345546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fill="none" extrusionOk="0">
                <a:moveTo>
                  <a:pt x="1045" y="1045"/>
                </a:moveTo>
                <a:lnTo>
                  <a:pt x="1" y="1045"/>
                </a:lnTo>
                <a:lnTo>
                  <a:pt x="1" y="0"/>
                </a:lnTo>
                <a:lnTo>
                  <a:pt x="1045" y="0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53"/>
          <p:cNvSpPr/>
          <p:nvPr/>
        </p:nvSpPr>
        <p:spPr>
          <a:xfrm>
            <a:off x="1500059" y="2345546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extrusionOk="0">
                <a:moveTo>
                  <a:pt x="0" y="0"/>
                </a:moveTo>
                <a:lnTo>
                  <a:pt x="0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53"/>
          <p:cNvSpPr/>
          <p:nvPr/>
        </p:nvSpPr>
        <p:spPr>
          <a:xfrm>
            <a:off x="1500059" y="2345546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fill="none" extrusionOk="0">
                <a:moveTo>
                  <a:pt x="1045" y="1045"/>
                </a:moveTo>
                <a:lnTo>
                  <a:pt x="0" y="1045"/>
                </a:lnTo>
                <a:lnTo>
                  <a:pt x="0" y="0"/>
                </a:lnTo>
                <a:lnTo>
                  <a:pt x="1045" y="0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53"/>
          <p:cNvSpPr/>
          <p:nvPr/>
        </p:nvSpPr>
        <p:spPr>
          <a:xfrm>
            <a:off x="1593697" y="2345546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0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53"/>
          <p:cNvSpPr/>
          <p:nvPr/>
        </p:nvSpPr>
        <p:spPr>
          <a:xfrm>
            <a:off x="1394064" y="2241958"/>
            <a:ext cx="165214" cy="199798"/>
          </a:xfrm>
          <a:custGeom>
            <a:avLst/>
            <a:gdLst/>
            <a:ahLst/>
            <a:cxnLst/>
            <a:rect l="l" t="t" r="r" b="b"/>
            <a:pathLst>
              <a:path w="2059" h="2490" extrusionOk="0">
                <a:moveTo>
                  <a:pt x="1198" y="124"/>
                </a:moveTo>
                <a:lnTo>
                  <a:pt x="1198" y="1168"/>
                </a:lnTo>
                <a:lnTo>
                  <a:pt x="154" y="1168"/>
                </a:lnTo>
                <a:lnTo>
                  <a:pt x="154" y="124"/>
                </a:lnTo>
                <a:close/>
                <a:moveTo>
                  <a:pt x="1198" y="1291"/>
                </a:moveTo>
                <a:lnTo>
                  <a:pt x="1198" y="2336"/>
                </a:lnTo>
                <a:lnTo>
                  <a:pt x="154" y="2336"/>
                </a:lnTo>
                <a:lnTo>
                  <a:pt x="154" y="1291"/>
                </a:lnTo>
                <a:close/>
                <a:moveTo>
                  <a:pt x="0" y="1"/>
                </a:moveTo>
                <a:lnTo>
                  <a:pt x="0" y="2490"/>
                </a:lnTo>
                <a:lnTo>
                  <a:pt x="2059" y="2490"/>
                </a:lnTo>
                <a:lnTo>
                  <a:pt x="2028" y="2336"/>
                </a:lnTo>
                <a:lnTo>
                  <a:pt x="1321" y="2336"/>
                </a:lnTo>
                <a:lnTo>
                  <a:pt x="1321" y="1291"/>
                </a:lnTo>
                <a:lnTo>
                  <a:pt x="1844" y="1291"/>
                </a:lnTo>
                <a:lnTo>
                  <a:pt x="1813" y="1168"/>
                </a:lnTo>
                <a:lnTo>
                  <a:pt x="1321" y="1168"/>
                </a:lnTo>
                <a:lnTo>
                  <a:pt x="1321" y="124"/>
                </a:lnTo>
                <a:lnTo>
                  <a:pt x="1628" y="124"/>
                </a:lnTo>
                <a:lnTo>
                  <a:pt x="1598" y="1"/>
                </a:lnTo>
                <a:close/>
              </a:path>
            </a:pathLst>
          </a:custGeom>
          <a:solidFill>
            <a:srgbClr val="D7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53"/>
          <p:cNvSpPr/>
          <p:nvPr/>
        </p:nvSpPr>
        <p:spPr>
          <a:xfrm>
            <a:off x="1406341" y="2345546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fill="none" extrusionOk="0">
                <a:moveTo>
                  <a:pt x="1" y="1045"/>
                </a:moveTo>
                <a:lnTo>
                  <a:pt x="1" y="0"/>
                </a:lnTo>
                <a:lnTo>
                  <a:pt x="1045" y="0"/>
                </a:lnTo>
                <a:lnTo>
                  <a:pt x="1045" y="1045"/>
                </a:lnTo>
                <a:lnTo>
                  <a:pt x="1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53"/>
          <p:cNvSpPr/>
          <p:nvPr/>
        </p:nvSpPr>
        <p:spPr>
          <a:xfrm>
            <a:off x="1406341" y="2251827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fill="none" extrusionOk="0">
                <a:moveTo>
                  <a:pt x="1" y="1045"/>
                </a:moveTo>
                <a:lnTo>
                  <a:pt x="1" y="1"/>
                </a:lnTo>
                <a:lnTo>
                  <a:pt x="1045" y="1"/>
                </a:lnTo>
                <a:lnTo>
                  <a:pt x="1045" y="1045"/>
                </a:lnTo>
                <a:lnTo>
                  <a:pt x="1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53"/>
          <p:cNvSpPr/>
          <p:nvPr/>
        </p:nvSpPr>
        <p:spPr>
          <a:xfrm>
            <a:off x="1394064" y="2241958"/>
            <a:ext cx="165214" cy="199798"/>
          </a:xfrm>
          <a:custGeom>
            <a:avLst/>
            <a:gdLst/>
            <a:ahLst/>
            <a:cxnLst/>
            <a:rect l="l" t="t" r="r" b="b"/>
            <a:pathLst>
              <a:path w="2059" h="2490" fill="none" extrusionOk="0">
                <a:moveTo>
                  <a:pt x="1598" y="1"/>
                </a:moveTo>
                <a:lnTo>
                  <a:pt x="369" y="1"/>
                </a:lnTo>
                <a:lnTo>
                  <a:pt x="0" y="1"/>
                </a:lnTo>
                <a:lnTo>
                  <a:pt x="0" y="2490"/>
                </a:lnTo>
                <a:lnTo>
                  <a:pt x="2059" y="2490"/>
                </a:lnTo>
                <a:lnTo>
                  <a:pt x="2028" y="2336"/>
                </a:lnTo>
                <a:lnTo>
                  <a:pt x="1321" y="2336"/>
                </a:lnTo>
                <a:lnTo>
                  <a:pt x="1321" y="1291"/>
                </a:lnTo>
                <a:lnTo>
                  <a:pt x="1844" y="1291"/>
                </a:lnTo>
                <a:lnTo>
                  <a:pt x="1813" y="1168"/>
                </a:lnTo>
                <a:lnTo>
                  <a:pt x="1321" y="1168"/>
                </a:lnTo>
                <a:lnTo>
                  <a:pt x="1321" y="124"/>
                </a:lnTo>
                <a:lnTo>
                  <a:pt x="1628" y="124"/>
                </a:lnTo>
                <a:lnTo>
                  <a:pt x="1598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53"/>
          <p:cNvSpPr/>
          <p:nvPr/>
        </p:nvSpPr>
        <p:spPr>
          <a:xfrm>
            <a:off x="1406341" y="2251827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1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53"/>
          <p:cNvSpPr/>
          <p:nvPr/>
        </p:nvSpPr>
        <p:spPr>
          <a:xfrm>
            <a:off x="1406341" y="2251827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fill="none" extrusionOk="0">
                <a:moveTo>
                  <a:pt x="1045" y="1"/>
                </a:moveTo>
                <a:lnTo>
                  <a:pt x="1" y="1"/>
                </a:lnTo>
                <a:lnTo>
                  <a:pt x="1" y="1045"/>
                </a:lnTo>
                <a:lnTo>
                  <a:pt x="1045" y="1045"/>
                </a:lnTo>
                <a:lnTo>
                  <a:pt x="1045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53"/>
          <p:cNvSpPr/>
          <p:nvPr/>
        </p:nvSpPr>
        <p:spPr>
          <a:xfrm>
            <a:off x="1500059" y="2251827"/>
            <a:ext cx="39478" cy="83931"/>
          </a:xfrm>
          <a:custGeom>
            <a:avLst/>
            <a:gdLst/>
            <a:ahLst/>
            <a:cxnLst/>
            <a:rect l="l" t="t" r="r" b="b"/>
            <a:pathLst>
              <a:path w="492" h="1046" extrusionOk="0">
                <a:moveTo>
                  <a:pt x="0" y="1"/>
                </a:moveTo>
                <a:lnTo>
                  <a:pt x="0" y="1045"/>
                </a:lnTo>
                <a:lnTo>
                  <a:pt x="492" y="1045"/>
                </a:lnTo>
                <a:lnTo>
                  <a:pt x="307" y="1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53"/>
          <p:cNvSpPr/>
          <p:nvPr/>
        </p:nvSpPr>
        <p:spPr>
          <a:xfrm>
            <a:off x="1500059" y="2251827"/>
            <a:ext cx="39478" cy="83931"/>
          </a:xfrm>
          <a:custGeom>
            <a:avLst/>
            <a:gdLst/>
            <a:ahLst/>
            <a:cxnLst/>
            <a:rect l="l" t="t" r="r" b="b"/>
            <a:pathLst>
              <a:path w="492" h="1046" fill="none" extrusionOk="0">
                <a:moveTo>
                  <a:pt x="307" y="1"/>
                </a:moveTo>
                <a:lnTo>
                  <a:pt x="0" y="1"/>
                </a:lnTo>
                <a:lnTo>
                  <a:pt x="0" y="1045"/>
                </a:lnTo>
                <a:lnTo>
                  <a:pt x="492" y="1045"/>
                </a:lnTo>
                <a:lnTo>
                  <a:pt x="30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53"/>
          <p:cNvSpPr/>
          <p:nvPr/>
        </p:nvSpPr>
        <p:spPr>
          <a:xfrm>
            <a:off x="1406341" y="2345546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0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53"/>
          <p:cNvSpPr/>
          <p:nvPr/>
        </p:nvSpPr>
        <p:spPr>
          <a:xfrm>
            <a:off x="1406341" y="2345546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fill="none" extrusionOk="0">
                <a:moveTo>
                  <a:pt x="1045" y="0"/>
                </a:moveTo>
                <a:lnTo>
                  <a:pt x="1" y="0"/>
                </a:lnTo>
                <a:lnTo>
                  <a:pt x="1" y="1045"/>
                </a:lnTo>
                <a:lnTo>
                  <a:pt x="1045" y="1045"/>
                </a:lnTo>
                <a:lnTo>
                  <a:pt x="10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53"/>
          <p:cNvSpPr/>
          <p:nvPr/>
        </p:nvSpPr>
        <p:spPr>
          <a:xfrm>
            <a:off x="1500059" y="2345546"/>
            <a:ext cx="56730" cy="83931"/>
          </a:xfrm>
          <a:custGeom>
            <a:avLst/>
            <a:gdLst/>
            <a:ahLst/>
            <a:cxnLst/>
            <a:rect l="l" t="t" r="r" b="b"/>
            <a:pathLst>
              <a:path w="707" h="1046" extrusionOk="0">
                <a:moveTo>
                  <a:pt x="0" y="0"/>
                </a:moveTo>
                <a:lnTo>
                  <a:pt x="0" y="1045"/>
                </a:lnTo>
                <a:lnTo>
                  <a:pt x="707" y="1045"/>
                </a:lnTo>
                <a:lnTo>
                  <a:pt x="523" y="0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53"/>
          <p:cNvSpPr/>
          <p:nvPr/>
        </p:nvSpPr>
        <p:spPr>
          <a:xfrm>
            <a:off x="1500059" y="2345546"/>
            <a:ext cx="56730" cy="83931"/>
          </a:xfrm>
          <a:custGeom>
            <a:avLst/>
            <a:gdLst/>
            <a:ahLst/>
            <a:cxnLst/>
            <a:rect l="l" t="t" r="r" b="b"/>
            <a:pathLst>
              <a:path w="707" h="1046" fill="none" extrusionOk="0">
                <a:moveTo>
                  <a:pt x="523" y="0"/>
                </a:moveTo>
                <a:lnTo>
                  <a:pt x="0" y="0"/>
                </a:lnTo>
                <a:lnTo>
                  <a:pt x="0" y="1045"/>
                </a:lnTo>
                <a:lnTo>
                  <a:pt x="707" y="1045"/>
                </a:lnTo>
                <a:lnTo>
                  <a:pt x="5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53"/>
          <p:cNvSpPr/>
          <p:nvPr/>
        </p:nvSpPr>
        <p:spPr>
          <a:xfrm>
            <a:off x="1519798" y="2471279"/>
            <a:ext cx="44453" cy="4975"/>
          </a:xfrm>
          <a:custGeom>
            <a:avLst/>
            <a:gdLst/>
            <a:ahLst/>
            <a:cxnLst/>
            <a:rect l="l" t="t" r="r" b="b"/>
            <a:pathLst>
              <a:path w="554" h="62" extrusionOk="0">
                <a:moveTo>
                  <a:pt x="0" y="0"/>
                </a:moveTo>
                <a:lnTo>
                  <a:pt x="0" y="62"/>
                </a:lnTo>
                <a:lnTo>
                  <a:pt x="553" y="62"/>
                </a:lnTo>
                <a:lnTo>
                  <a:pt x="553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53"/>
          <p:cNvSpPr/>
          <p:nvPr/>
        </p:nvSpPr>
        <p:spPr>
          <a:xfrm>
            <a:off x="1541944" y="2471279"/>
            <a:ext cx="22307" cy="4975"/>
          </a:xfrm>
          <a:custGeom>
            <a:avLst/>
            <a:gdLst/>
            <a:ahLst/>
            <a:cxnLst/>
            <a:rect l="l" t="t" r="r" b="b"/>
            <a:pathLst>
              <a:path w="278" h="62" extrusionOk="0">
                <a:moveTo>
                  <a:pt x="1" y="0"/>
                </a:moveTo>
                <a:lnTo>
                  <a:pt x="1" y="62"/>
                </a:lnTo>
                <a:lnTo>
                  <a:pt x="277" y="62"/>
                </a:lnTo>
                <a:lnTo>
                  <a:pt x="277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53"/>
          <p:cNvSpPr/>
          <p:nvPr/>
        </p:nvSpPr>
        <p:spPr>
          <a:xfrm>
            <a:off x="1887129" y="2414551"/>
            <a:ext cx="29609" cy="56810"/>
          </a:xfrm>
          <a:custGeom>
            <a:avLst/>
            <a:gdLst/>
            <a:ahLst/>
            <a:cxnLst/>
            <a:rect l="l" t="t" r="r" b="b"/>
            <a:pathLst>
              <a:path w="369" h="708" extrusionOk="0">
                <a:moveTo>
                  <a:pt x="0" y="1"/>
                </a:moveTo>
                <a:lnTo>
                  <a:pt x="0" y="707"/>
                </a:lnTo>
                <a:lnTo>
                  <a:pt x="369" y="707"/>
                </a:lnTo>
                <a:lnTo>
                  <a:pt x="36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53"/>
          <p:cNvSpPr/>
          <p:nvPr/>
        </p:nvSpPr>
        <p:spPr>
          <a:xfrm>
            <a:off x="1887129" y="2414551"/>
            <a:ext cx="29609" cy="56810"/>
          </a:xfrm>
          <a:custGeom>
            <a:avLst/>
            <a:gdLst/>
            <a:ahLst/>
            <a:cxnLst/>
            <a:rect l="l" t="t" r="r" b="b"/>
            <a:pathLst>
              <a:path w="369" h="708" fill="none" extrusionOk="0">
                <a:moveTo>
                  <a:pt x="369" y="707"/>
                </a:moveTo>
                <a:lnTo>
                  <a:pt x="0" y="707"/>
                </a:lnTo>
                <a:lnTo>
                  <a:pt x="0" y="1"/>
                </a:lnTo>
                <a:lnTo>
                  <a:pt x="369" y="1"/>
                </a:lnTo>
                <a:lnTo>
                  <a:pt x="369" y="70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53"/>
          <p:cNvSpPr/>
          <p:nvPr/>
        </p:nvSpPr>
        <p:spPr>
          <a:xfrm>
            <a:off x="1901893" y="2414551"/>
            <a:ext cx="14844" cy="56810"/>
          </a:xfrm>
          <a:custGeom>
            <a:avLst/>
            <a:gdLst/>
            <a:ahLst/>
            <a:cxnLst/>
            <a:rect l="l" t="t" r="r" b="b"/>
            <a:pathLst>
              <a:path w="185" h="708" extrusionOk="0">
                <a:moveTo>
                  <a:pt x="1" y="1"/>
                </a:moveTo>
                <a:lnTo>
                  <a:pt x="1" y="707"/>
                </a:lnTo>
                <a:lnTo>
                  <a:pt x="185" y="707"/>
                </a:lnTo>
                <a:lnTo>
                  <a:pt x="185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53"/>
          <p:cNvSpPr/>
          <p:nvPr/>
        </p:nvSpPr>
        <p:spPr>
          <a:xfrm>
            <a:off x="1901893" y="2414551"/>
            <a:ext cx="14844" cy="56810"/>
          </a:xfrm>
          <a:custGeom>
            <a:avLst/>
            <a:gdLst/>
            <a:ahLst/>
            <a:cxnLst/>
            <a:rect l="l" t="t" r="r" b="b"/>
            <a:pathLst>
              <a:path w="185" h="708" fill="none" extrusionOk="0">
                <a:moveTo>
                  <a:pt x="185" y="707"/>
                </a:moveTo>
                <a:lnTo>
                  <a:pt x="1" y="707"/>
                </a:lnTo>
                <a:lnTo>
                  <a:pt x="1" y="1"/>
                </a:lnTo>
                <a:lnTo>
                  <a:pt x="185" y="1"/>
                </a:lnTo>
                <a:lnTo>
                  <a:pt x="185" y="70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53"/>
          <p:cNvSpPr/>
          <p:nvPr/>
        </p:nvSpPr>
        <p:spPr>
          <a:xfrm>
            <a:off x="1753934" y="2241958"/>
            <a:ext cx="296005" cy="199798"/>
          </a:xfrm>
          <a:custGeom>
            <a:avLst/>
            <a:gdLst/>
            <a:ahLst/>
            <a:cxnLst/>
            <a:rect l="l" t="t" r="r" b="b"/>
            <a:pathLst>
              <a:path w="3689" h="2490" extrusionOk="0">
                <a:moveTo>
                  <a:pt x="1" y="1"/>
                </a:moveTo>
                <a:lnTo>
                  <a:pt x="1" y="2490"/>
                </a:lnTo>
                <a:lnTo>
                  <a:pt x="3688" y="2490"/>
                </a:lnTo>
                <a:lnTo>
                  <a:pt x="3688" y="1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53"/>
          <p:cNvSpPr/>
          <p:nvPr/>
        </p:nvSpPr>
        <p:spPr>
          <a:xfrm>
            <a:off x="1753934" y="2241958"/>
            <a:ext cx="296005" cy="199798"/>
          </a:xfrm>
          <a:custGeom>
            <a:avLst/>
            <a:gdLst/>
            <a:ahLst/>
            <a:cxnLst/>
            <a:rect l="l" t="t" r="r" b="b"/>
            <a:pathLst>
              <a:path w="3689" h="2490" fill="none" extrusionOk="0">
                <a:moveTo>
                  <a:pt x="3688" y="2490"/>
                </a:moveTo>
                <a:lnTo>
                  <a:pt x="1" y="2490"/>
                </a:lnTo>
                <a:lnTo>
                  <a:pt x="1" y="1"/>
                </a:lnTo>
                <a:lnTo>
                  <a:pt x="3688" y="1"/>
                </a:lnTo>
                <a:lnTo>
                  <a:pt x="3688" y="249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53"/>
          <p:cNvSpPr/>
          <p:nvPr/>
        </p:nvSpPr>
        <p:spPr>
          <a:xfrm>
            <a:off x="1763803" y="2251827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extrusionOk="0">
                <a:moveTo>
                  <a:pt x="1" y="1"/>
                </a:moveTo>
                <a:lnTo>
                  <a:pt x="1" y="1045"/>
                </a:lnTo>
                <a:lnTo>
                  <a:pt x="1076" y="1045"/>
                </a:lnTo>
                <a:lnTo>
                  <a:pt x="1076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53"/>
          <p:cNvSpPr/>
          <p:nvPr/>
        </p:nvSpPr>
        <p:spPr>
          <a:xfrm>
            <a:off x="1763803" y="2251827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fill="none" extrusionOk="0">
                <a:moveTo>
                  <a:pt x="1076" y="1045"/>
                </a:moveTo>
                <a:lnTo>
                  <a:pt x="1" y="1045"/>
                </a:lnTo>
                <a:lnTo>
                  <a:pt x="1" y="1"/>
                </a:lnTo>
                <a:lnTo>
                  <a:pt x="1076" y="1"/>
                </a:lnTo>
                <a:lnTo>
                  <a:pt x="1076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53"/>
          <p:cNvSpPr/>
          <p:nvPr/>
        </p:nvSpPr>
        <p:spPr>
          <a:xfrm>
            <a:off x="1860009" y="2251827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extrusionOk="0">
                <a:moveTo>
                  <a:pt x="0" y="1"/>
                </a:moveTo>
                <a:lnTo>
                  <a:pt x="0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53"/>
          <p:cNvSpPr/>
          <p:nvPr/>
        </p:nvSpPr>
        <p:spPr>
          <a:xfrm>
            <a:off x="1860009" y="2251827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fill="none" extrusionOk="0">
                <a:moveTo>
                  <a:pt x="1045" y="1045"/>
                </a:moveTo>
                <a:lnTo>
                  <a:pt x="0" y="1045"/>
                </a:lnTo>
                <a:lnTo>
                  <a:pt x="0" y="1"/>
                </a:lnTo>
                <a:lnTo>
                  <a:pt x="1045" y="1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53"/>
          <p:cNvSpPr/>
          <p:nvPr/>
        </p:nvSpPr>
        <p:spPr>
          <a:xfrm>
            <a:off x="1953647" y="2251827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1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53"/>
          <p:cNvSpPr/>
          <p:nvPr/>
        </p:nvSpPr>
        <p:spPr>
          <a:xfrm>
            <a:off x="1763803" y="2345546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extrusionOk="0">
                <a:moveTo>
                  <a:pt x="1" y="0"/>
                </a:moveTo>
                <a:lnTo>
                  <a:pt x="1" y="1045"/>
                </a:lnTo>
                <a:lnTo>
                  <a:pt x="1076" y="1045"/>
                </a:lnTo>
                <a:lnTo>
                  <a:pt x="1076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4" name="Google Shape;2804;p53"/>
          <p:cNvSpPr/>
          <p:nvPr/>
        </p:nvSpPr>
        <p:spPr>
          <a:xfrm>
            <a:off x="1763803" y="2345546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fill="none" extrusionOk="0">
                <a:moveTo>
                  <a:pt x="1076" y="1045"/>
                </a:moveTo>
                <a:lnTo>
                  <a:pt x="1" y="1045"/>
                </a:lnTo>
                <a:lnTo>
                  <a:pt x="1" y="0"/>
                </a:lnTo>
                <a:lnTo>
                  <a:pt x="1076" y="0"/>
                </a:lnTo>
                <a:lnTo>
                  <a:pt x="1076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805;p53"/>
          <p:cNvSpPr/>
          <p:nvPr/>
        </p:nvSpPr>
        <p:spPr>
          <a:xfrm>
            <a:off x="1860009" y="2345546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extrusionOk="0">
                <a:moveTo>
                  <a:pt x="0" y="0"/>
                </a:moveTo>
                <a:lnTo>
                  <a:pt x="0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2806;p53"/>
          <p:cNvSpPr/>
          <p:nvPr/>
        </p:nvSpPr>
        <p:spPr>
          <a:xfrm>
            <a:off x="1860009" y="2345546"/>
            <a:ext cx="83851" cy="83931"/>
          </a:xfrm>
          <a:custGeom>
            <a:avLst/>
            <a:gdLst/>
            <a:ahLst/>
            <a:cxnLst/>
            <a:rect l="l" t="t" r="r" b="b"/>
            <a:pathLst>
              <a:path w="1045" h="1046" fill="none" extrusionOk="0">
                <a:moveTo>
                  <a:pt x="1045" y="1045"/>
                </a:moveTo>
                <a:lnTo>
                  <a:pt x="0" y="1045"/>
                </a:lnTo>
                <a:lnTo>
                  <a:pt x="0" y="0"/>
                </a:lnTo>
                <a:lnTo>
                  <a:pt x="1045" y="0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7" name="Google Shape;2807;p53"/>
          <p:cNvSpPr/>
          <p:nvPr/>
        </p:nvSpPr>
        <p:spPr>
          <a:xfrm>
            <a:off x="1953647" y="2345546"/>
            <a:ext cx="83931" cy="83931"/>
          </a:xfrm>
          <a:custGeom>
            <a:avLst/>
            <a:gdLst/>
            <a:ahLst/>
            <a:cxnLst/>
            <a:rect l="l" t="t" r="r" b="b"/>
            <a:pathLst>
              <a:path w="1046" h="1046" extrusionOk="0">
                <a:moveTo>
                  <a:pt x="1" y="0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8" name="Google Shape;2808;p53"/>
          <p:cNvSpPr/>
          <p:nvPr/>
        </p:nvSpPr>
        <p:spPr>
          <a:xfrm>
            <a:off x="1753934" y="2241958"/>
            <a:ext cx="165294" cy="199798"/>
          </a:xfrm>
          <a:custGeom>
            <a:avLst/>
            <a:gdLst/>
            <a:ahLst/>
            <a:cxnLst/>
            <a:rect l="l" t="t" r="r" b="b"/>
            <a:pathLst>
              <a:path w="2060" h="2490" extrusionOk="0">
                <a:moveTo>
                  <a:pt x="1199" y="124"/>
                </a:moveTo>
                <a:lnTo>
                  <a:pt x="1199" y="1168"/>
                </a:lnTo>
                <a:lnTo>
                  <a:pt x="124" y="1168"/>
                </a:lnTo>
                <a:lnTo>
                  <a:pt x="124" y="124"/>
                </a:lnTo>
                <a:close/>
                <a:moveTo>
                  <a:pt x="1199" y="1291"/>
                </a:moveTo>
                <a:lnTo>
                  <a:pt x="1199" y="2336"/>
                </a:lnTo>
                <a:lnTo>
                  <a:pt x="124" y="2336"/>
                </a:lnTo>
                <a:lnTo>
                  <a:pt x="124" y="1291"/>
                </a:lnTo>
                <a:close/>
                <a:moveTo>
                  <a:pt x="1" y="1"/>
                </a:moveTo>
                <a:lnTo>
                  <a:pt x="1" y="2490"/>
                </a:lnTo>
                <a:lnTo>
                  <a:pt x="2060" y="2490"/>
                </a:lnTo>
                <a:lnTo>
                  <a:pt x="2029" y="2336"/>
                </a:lnTo>
                <a:lnTo>
                  <a:pt x="1322" y="2336"/>
                </a:lnTo>
                <a:lnTo>
                  <a:pt x="1322" y="1291"/>
                </a:lnTo>
                <a:lnTo>
                  <a:pt x="1845" y="1291"/>
                </a:lnTo>
                <a:lnTo>
                  <a:pt x="1814" y="1168"/>
                </a:lnTo>
                <a:lnTo>
                  <a:pt x="1322" y="1168"/>
                </a:lnTo>
                <a:lnTo>
                  <a:pt x="1322" y="124"/>
                </a:lnTo>
                <a:lnTo>
                  <a:pt x="1599" y="124"/>
                </a:lnTo>
                <a:lnTo>
                  <a:pt x="1599" y="1"/>
                </a:lnTo>
                <a:close/>
              </a:path>
            </a:pathLst>
          </a:custGeom>
          <a:solidFill>
            <a:srgbClr val="D7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2809;p53"/>
          <p:cNvSpPr/>
          <p:nvPr/>
        </p:nvSpPr>
        <p:spPr>
          <a:xfrm>
            <a:off x="1763803" y="2345546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fill="none" extrusionOk="0">
                <a:moveTo>
                  <a:pt x="1" y="1045"/>
                </a:moveTo>
                <a:lnTo>
                  <a:pt x="1" y="0"/>
                </a:lnTo>
                <a:lnTo>
                  <a:pt x="1076" y="0"/>
                </a:lnTo>
                <a:lnTo>
                  <a:pt x="1076" y="1045"/>
                </a:lnTo>
                <a:lnTo>
                  <a:pt x="1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0" name="Google Shape;2810;p53"/>
          <p:cNvSpPr/>
          <p:nvPr/>
        </p:nvSpPr>
        <p:spPr>
          <a:xfrm>
            <a:off x="1763803" y="2251827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fill="none" extrusionOk="0">
                <a:moveTo>
                  <a:pt x="1" y="1045"/>
                </a:moveTo>
                <a:lnTo>
                  <a:pt x="1" y="1"/>
                </a:lnTo>
                <a:lnTo>
                  <a:pt x="1076" y="1"/>
                </a:lnTo>
                <a:lnTo>
                  <a:pt x="1076" y="1045"/>
                </a:lnTo>
                <a:lnTo>
                  <a:pt x="1" y="10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1" name="Google Shape;2811;p53"/>
          <p:cNvSpPr/>
          <p:nvPr/>
        </p:nvSpPr>
        <p:spPr>
          <a:xfrm>
            <a:off x="1753934" y="2241958"/>
            <a:ext cx="165294" cy="199798"/>
          </a:xfrm>
          <a:custGeom>
            <a:avLst/>
            <a:gdLst/>
            <a:ahLst/>
            <a:cxnLst/>
            <a:rect l="l" t="t" r="r" b="b"/>
            <a:pathLst>
              <a:path w="2060" h="2490" fill="none" extrusionOk="0">
                <a:moveTo>
                  <a:pt x="1599" y="1"/>
                </a:moveTo>
                <a:lnTo>
                  <a:pt x="1" y="1"/>
                </a:lnTo>
                <a:lnTo>
                  <a:pt x="1" y="2490"/>
                </a:lnTo>
                <a:lnTo>
                  <a:pt x="2060" y="2490"/>
                </a:lnTo>
                <a:lnTo>
                  <a:pt x="2029" y="2336"/>
                </a:lnTo>
                <a:lnTo>
                  <a:pt x="1322" y="2336"/>
                </a:lnTo>
                <a:lnTo>
                  <a:pt x="1322" y="1291"/>
                </a:lnTo>
                <a:lnTo>
                  <a:pt x="1845" y="1291"/>
                </a:lnTo>
                <a:lnTo>
                  <a:pt x="1814" y="1168"/>
                </a:lnTo>
                <a:lnTo>
                  <a:pt x="1322" y="1168"/>
                </a:lnTo>
                <a:lnTo>
                  <a:pt x="1322" y="124"/>
                </a:lnTo>
                <a:lnTo>
                  <a:pt x="1599" y="124"/>
                </a:lnTo>
                <a:lnTo>
                  <a:pt x="1599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2" name="Google Shape;2812;p53"/>
          <p:cNvSpPr/>
          <p:nvPr/>
        </p:nvSpPr>
        <p:spPr>
          <a:xfrm>
            <a:off x="1763803" y="2251827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extrusionOk="0">
                <a:moveTo>
                  <a:pt x="1" y="1"/>
                </a:moveTo>
                <a:lnTo>
                  <a:pt x="1" y="1045"/>
                </a:lnTo>
                <a:lnTo>
                  <a:pt x="1076" y="1045"/>
                </a:lnTo>
                <a:lnTo>
                  <a:pt x="1076" y="1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3" name="Google Shape;2813;p53"/>
          <p:cNvSpPr/>
          <p:nvPr/>
        </p:nvSpPr>
        <p:spPr>
          <a:xfrm>
            <a:off x="1763803" y="2251827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fill="none" extrusionOk="0">
                <a:moveTo>
                  <a:pt x="1076" y="1"/>
                </a:moveTo>
                <a:lnTo>
                  <a:pt x="1" y="1"/>
                </a:lnTo>
                <a:lnTo>
                  <a:pt x="1" y="1045"/>
                </a:lnTo>
                <a:lnTo>
                  <a:pt x="1076" y="1045"/>
                </a:lnTo>
                <a:lnTo>
                  <a:pt x="1076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4" name="Google Shape;2814;p53"/>
          <p:cNvSpPr/>
          <p:nvPr/>
        </p:nvSpPr>
        <p:spPr>
          <a:xfrm>
            <a:off x="1860009" y="2251827"/>
            <a:ext cx="39478" cy="83931"/>
          </a:xfrm>
          <a:custGeom>
            <a:avLst/>
            <a:gdLst/>
            <a:ahLst/>
            <a:cxnLst/>
            <a:rect l="l" t="t" r="r" b="b"/>
            <a:pathLst>
              <a:path w="492" h="1046" extrusionOk="0">
                <a:moveTo>
                  <a:pt x="0" y="1"/>
                </a:moveTo>
                <a:lnTo>
                  <a:pt x="0" y="1045"/>
                </a:lnTo>
                <a:lnTo>
                  <a:pt x="492" y="1045"/>
                </a:lnTo>
                <a:lnTo>
                  <a:pt x="277" y="1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5" name="Google Shape;2815;p53"/>
          <p:cNvSpPr/>
          <p:nvPr/>
        </p:nvSpPr>
        <p:spPr>
          <a:xfrm>
            <a:off x="1860009" y="2251827"/>
            <a:ext cx="39478" cy="83931"/>
          </a:xfrm>
          <a:custGeom>
            <a:avLst/>
            <a:gdLst/>
            <a:ahLst/>
            <a:cxnLst/>
            <a:rect l="l" t="t" r="r" b="b"/>
            <a:pathLst>
              <a:path w="492" h="1046" fill="none" extrusionOk="0">
                <a:moveTo>
                  <a:pt x="277" y="1"/>
                </a:moveTo>
                <a:lnTo>
                  <a:pt x="0" y="1"/>
                </a:lnTo>
                <a:lnTo>
                  <a:pt x="0" y="1045"/>
                </a:lnTo>
                <a:lnTo>
                  <a:pt x="492" y="1045"/>
                </a:lnTo>
                <a:lnTo>
                  <a:pt x="27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6" name="Google Shape;2816;p53"/>
          <p:cNvSpPr/>
          <p:nvPr/>
        </p:nvSpPr>
        <p:spPr>
          <a:xfrm>
            <a:off x="1763803" y="2345546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extrusionOk="0">
                <a:moveTo>
                  <a:pt x="1" y="0"/>
                </a:moveTo>
                <a:lnTo>
                  <a:pt x="1" y="1045"/>
                </a:lnTo>
                <a:lnTo>
                  <a:pt x="1076" y="1045"/>
                </a:lnTo>
                <a:lnTo>
                  <a:pt x="1076" y="0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7" name="Google Shape;2817;p53"/>
          <p:cNvSpPr/>
          <p:nvPr/>
        </p:nvSpPr>
        <p:spPr>
          <a:xfrm>
            <a:off x="1763803" y="2345546"/>
            <a:ext cx="86418" cy="83931"/>
          </a:xfrm>
          <a:custGeom>
            <a:avLst/>
            <a:gdLst/>
            <a:ahLst/>
            <a:cxnLst/>
            <a:rect l="l" t="t" r="r" b="b"/>
            <a:pathLst>
              <a:path w="1077" h="1046" fill="none" extrusionOk="0">
                <a:moveTo>
                  <a:pt x="1076" y="0"/>
                </a:moveTo>
                <a:lnTo>
                  <a:pt x="1" y="0"/>
                </a:lnTo>
                <a:lnTo>
                  <a:pt x="1" y="1045"/>
                </a:lnTo>
                <a:lnTo>
                  <a:pt x="1076" y="1045"/>
                </a:lnTo>
                <a:lnTo>
                  <a:pt x="107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8" name="Google Shape;2818;p53"/>
          <p:cNvSpPr/>
          <p:nvPr/>
        </p:nvSpPr>
        <p:spPr>
          <a:xfrm>
            <a:off x="1860009" y="2345546"/>
            <a:ext cx="56730" cy="83931"/>
          </a:xfrm>
          <a:custGeom>
            <a:avLst/>
            <a:gdLst/>
            <a:ahLst/>
            <a:cxnLst/>
            <a:rect l="l" t="t" r="r" b="b"/>
            <a:pathLst>
              <a:path w="707" h="1046" extrusionOk="0">
                <a:moveTo>
                  <a:pt x="0" y="0"/>
                </a:moveTo>
                <a:lnTo>
                  <a:pt x="0" y="1045"/>
                </a:lnTo>
                <a:lnTo>
                  <a:pt x="707" y="1045"/>
                </a:lnTo>
                <a:lnTo>
                  <a:pt x="523" y="0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9" name="Google Shape;2819;p53"/>
          <p:cNvSpPr/>
          <p:nvPr/>
        </p:nvSpPr>
        <p:spPr>
          <a:xfrm>
            <a:off x="1860009" y="2345546"/>
            <a:ext cx="56730" cy="83931"/>
          </a:xfrm>
          <a:custGeom>
            <a:avLst/>
            <a:gdLst/>
            <a:ahLst/>
            <a:cxnLst/>
            <a:rect l="l" t="t" r="r" b="b"/>
            <a:pathLst>
              <a:path w="707" h="1046" fill="none" extrusionOk="0">
                <a:moveTo>
                  <a:pt x="523" y="0"/>
                </a:moveTo>
                <a:lnTo>
                  <a:pt x="0" y="0"/>
                </a:lnTo>
                <a:lnTo>
                  <a:pt x="0" y="1045"/>
                </a:lnTo>
                <a:lnTo>
                  <a:pt x="707" y="1045"/>
                </a:lnTo>
                <a:lnTo>
                  <a:pt x="5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0" name="Google Shape;2820;p53"/>
          <p:cNvSpPr/>
          <p:nvPr/>
        </p:nvSpPr>
        <p:spPr>
          <a:xfrm>
            <a:off x="1879667" y="2471279"/>
            <a:ext cx="42046" cy="4975"/>
          </a:xfrm>
          <a:custGeom>
            <a:avLst/>
            <a:gdLst/>
            <a:ahLst/>
            <a:cxnLst/>
            <a:rect l="l" t="t" r="r" b="b"/>
            <a:pathLst>
              <a:path w="524" h="62" extrusionOk="0">
                <a:moveTo>
                  <a:pt x="1" y="0"/>
                </a:moveTo>
                <a:lnTo>
                  <a:pt x="1" y="62"/>
                </a:lnTo>
                <a:lnTo>
                  <a:pt x="523" y="62"/>
                </a:lnTo>
                <a:lnTo>
                  <a:pt x="523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53"/>
          <p:cNvSpPr/>
          <p:nvPr/>
        </p:nvSpPr>
        <p:spPr>
          <a:xfrm>
            <a:off x="1901893" y="2471279"/>
            <a:ext cx="19819" cy="4975"/>
          </a:xfrm>
          <a:custGeom>
            <a:avLst/>
            <a:gdLst/>
            <a:ahLst/>
            <a:cxnLst/>
            <a:rect l="l" t="t" r="r" b="b"/>
            <a:pathLst>
              <a:path w="247" h="62" extrusionOk="0">
                <a:moveTo>
                  <a:pt x="1" y="0"/>
                </a:moveTo>
                <a:lnTo>
                  <a:pt x="1" y="62"/>
                </a:lnTo>
                <a:lnTo>
                  <a:pt x="246" y="62"/>
                </a:lnTo>
                <a:lnTo>
                  <a:pt x="246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2" name="Google Shape;2822;p53"/>
          <p:cNvSpPr/>
          <p:nvPr/>
        </p:nvSpPr>
        <p:spPr>
          <a:xfrm>
            <a:off x="1549325" y="2355415"/>
            <a:ext cx="293518" cy="120841"/>
          </a:xfrm>
          <a:custGeom>
            <a:avLst/>
            <a:gdLst/>
            <a:ahLst/>
            <a:cxnLst/>
            <a:rect l="l" t="t" r="r" b="b"/>
            <a:pathLst>
              <a:path w="3658" h="1506" extrusionOk="0">
                <a:moveTo>
                  <a:pt x="1752" y="0"/>
                </a:moveTo>
                <a:lnTo>
                  <a:pt x="1598" y="62"/>
                </a:lnTo>
                <a:lnTo>
                  <a:pt x="1476" y="123"/>
                </a:lnTo>
                <a:lnTo>
                  <a:pt x="1353" y="185"/>
                </a:lnTo>
                <a:lnTo>
                  <a:pt x="1230" y="308"/>
                </a:lnTo>
                <a:lnTo>
                  <a:pt x="1138" y="430"/>
                </a:lnTo>
                <a:lnTo>
                  <a:pt x="1076" y="553"/>
                </a:lnTo>
                <a:lnTo>
                  <a:pt x="1015" y="707"/>
                </a:lnTo>
                <a:lnTo>
                  <a:pt x="861" y="646"/>
                </a:lnTo>
                <a:lnTo>
                  <a:pt x="523" y="646"/>
                </a:lnTo>
                <a:lnTo>
                  <a:pt x="339" y="738"/>
                </a:lnTo>
                <a:lnTo>
                  <a:pt x="216" y="830"/>
                </a:lnTo>
                <a:lnTo>
                  <a:pt x="93" y="983"/>
                </a:lnTo>
                <a:lnTo>
                  <a:pt x="31" y="1168"/>
                </a:lnTo>
                <a:lnTo>
                  <a:pt x="1" y="1352"/>
                </a:lnTo>
                <a:lnTo>
                  <a:pt x="31" y="1506"/>
                </a:lnTo>
                <a:lnTo>
                  <a:pt x="3657" y="1506"/>
                </a:lnTo>
                <a:lnTo>
                  <a:pt x="3657" y="1352"/>
                </a:lnTo>
                <a:lnTo>
                  <a:pt x="3657" y="1199"/>
                </a:lnTo>
                <a:lnTo>
                  <a:pt x="3596" y="1076"/>
                </a:lnTo>
                <a:lnTo>
                  <a:pt x="3534" y="953"/>
                </a:lnTo>
                <a:lnTo>
                  <a:pt x="3473" y="830"/>
                </a:lnTo>
                <a:lnTo>
                  <a:pt x="3350" y="768"/>
                </a:lnTo>
                <a:lnTo>
                  <a:pt x="3227" y="676"/>
                </a:lnTo>
                <a:lnTo>
                  <a:pt x="3104" y="646"/>
                </a:lnTo>
                <a:lnTo>
                  <a:pt x="2797" y="646"/>
                </a:lnTo>
                <a:lnTo>
                  <a:pt x="2705" y="430"/>
                </a:lnTo>
                <a:lnTo>
                  <a:pt x="2582" y="277"/>
                </a:lnTo>
                <a:lnTo>
                  <a:pt x="2428" y="154"/>
                </a:lnTo>
                <a:lnTo>
                  <a:pt x="2274" y="62"/>
                </a:lnTo>
                <a:lnTo>
                  <a:pt x="2090" y="31"/>
                </a:lnTo>
                <a:lnTo>
                  <a:pt x="1906" y="0"/>
                </a:lnTo>
                <a:close/>
              </a:path>
            </a:pathLst>
          </a:custGeom>
          <a:solidFill>
            <a:srgbClr val="BFE5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3" name="Google Shape;2823;p53"/>
          <p:cNvSpPr/>
          <p:nvPr/>
        </p:nvSpPr>
        <p:spPr>
          <a:xfrm>
            <a:off x="1697285" y="2380048"/>
            <a:ext cx="231813" cy="96208"/>
          </a:xfrm>
          <a:custGeom>
            <a:avLst/>
            <a:gdLst/>
            <a:ahLst/>
            <a:cxnLst/>
            <a:rect l="l" t="t" r="r" b="b"/>
            <a:pathLst>
              <a:path w="2889" h="1199" extrusionOk="0">
                <a:moveTo>
                  <a:pt x="1383" y="1"/>
                </a:moveTo>
                <a:lnTo>
                  <a:pt x="1260" y="31"/>
                </a:lnTo>
                <a:lnTo>
                  <a:pt x="1168" y="93"/>
                </a:lnTo>
                <a:lnTo>
                  <a:pt x="1045" y="154"/>
                </a:lnTo>
                <a:lnTo>
                  <a:pt x="953" y="246"/>
                </a:lnTo>
                <a:lnTo>
                  <a:pt x="891" y="339"/>
                </a:lnTo>
                <a:lnTo>
                  <a:pt x="830" y="431"/>
                </a:lnTo>
                <a:lnTo>
                  <a:pt x="799" y="554"/>
                </a:lnTo>
                <a:lnTo>
                  <a:pt x="676" y="523"/>
                </a:lnTo>
                <a:lnTo>
                  <a:pt x="553" y="492"/>
                </a:lnTo>
                <a:lnTo>
                  <a:pt x="400" y="523"/>
                </a:lnTo>
                <a:lnTo>
                  <a:pt x="277" y="584"/>
                </a:lnTo>
                <a:lnTo>
                  <a:pt x="154" y="676"/>
                </a:lnTo>
                <a:lnTo>
                  <a:pt x="62" y="799"/>
                </a:lnTo>
                <a:lnTo>
                  <a:pt x="0" y="922"/>
                </a:lnTo>
                <a:lnTo>
                  <a:pt x="0" y="1076"/>
                </a:lnTo>
                <a:lnTo>
                  <a:pt x="0" y="1199"/>
                </a:lnTo>
                <a:lnTo>
                  <a:pt x="2889" y="1199"/>
                </a:lnTo>
                <a:lnTo>
                  <a:pt x="2889" y="1076"/>
                </a:lnTo>
                <a:lnTo>
                  <a:pt x="2889" y="953"/>
                </a:lnTo>
                <a:lnTo>
                  <a:pt x="2858" y="861"/>
                </a:lnTo>
                <a:lnTo>
                  <a:pt x="2796" y="769"/>
                </a:lnTo>
                <a:lnTo>
                  <a:pt x="2735" y="676"/>
                </a:lnTo>
                <a:lnTo>
                  <a:pt x="2643" y="615"/>
                </a:lnTo>
                <a:lnTo>
                  <a:pt x="2551" y="554"/>
                </a:lnTo>
                <a:lnTo>
                  <a:pt x="2458" y="523"/>
                </a:lnTo>
                <a:lnTo>
                  <a:pt x="2335" y="492"/>
                </a:lnTo>
                <a:lnTo>
                  <a:pt x="2213" y="523"/>
                </a:lnTo>
                <a:lnTo>
                  <a:pt x="2151" y="369"/>
                </a:lnTo>
                <a:lnTo>
                  <a:pt x="2028" y="216"/>
                </a:lnTo>
                <a:lnTo>
                  <a:pt x="1936" y="123"/>
                </a:lnTo>
                <a:lnTo>
                  <a:pt x="1813" y="62"/>
                </a:lnTo>
                <a:lnTo>
                  <a:pt x="1659" y="31"/>
                </a:lnTo>
                <a:lnTo>
                  <a:pt x="1506" y="1"/>
                </a:lnTo>
                <a:close/>
              </a:path>
            </a:pathLst>
          </a:custGeom>
          <a:solidFill>
            <a:srgbClr val="6585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4" name="Google Shape;2824;p53"/>
          <p:cNvSpPr/>
          <p:nvPr/>
        </p:nvSpPr>
        <p:spPr>
          <a:xfrm>
            <a:off x="2542918" y="2375154"/>
            <a:ext cx="246578" cy="103590"/>
          </a:xfrm>
          <a:custGeom>
            <a:avLst/>
            <a:gdLst/>
            <a:ahLst/>
            <a:cxnLst/>
            <a:rect l="l" t="t" r="r" b="b"/>
            <a:pathLst>
              <a:path w="3073" h="1291" extrusionOk="0">
                <a:moveTo>
                  <a:pt x="1629" y="0"/>
                </a:moveTo>
                <a:lnTo>
                  <a:pt x="1475" y="31"/>
                </a:lnTo>
                <a:lnTo>
                  <a:pt x="1352" y="62"/>
                </a:lnTo>
                <a:lnTo>
                  <a:pt x="1229" y="123"/>
                </a:lnTo>
                <a:lnTo>
                  <a:pt x="1137" y="184"/>
                </a:lnTo>
                <a:lnTo>
                  <a:pt x="1045" y="277"/>
                </a:lnTo>
                <a:lnTo>
                  <a:pt x="953" y="369"/>
                </a:lnTo>
                <a:lnTo>
                  <a:pt x="891" y="492"/>
                </a:lnTo>
                <a:lnTo>
                  <a:pt x="861" y="615"/>
                </a:lnTo>
                <a:lnTo>
                  <a:pt x="738" y="553"/>
                </a:lnTo>
                <a:lnTo>
                  <a:pt x="461" y="553"/>
                </a:lnTo>
                <a:lnTo>
                  <a:pt x="307" y="615"/>
                </a:lnTo>
                <a:lnTo>
                  <a:pt x="185" y="707"/>
                </a:lnTo>
                <a:lnTo>
                  <a:pt x="92" y="830"/>
                </a:lnTo>
                <a:lnTo>
                  <a:pt x="31" y="983"/>
                </a:lnTo>
                <a:lnTo>
                  <a:pt x="0" y="1137"/>
                </a:lnTo>
                <a:lnTo>
                  <a:pt x="31" y="1291"/>
                </a:lnTo>
                <a:lnTo>
                  <a:pt x="3073" y="1291"/>
                </a:lnTo>
                <a:lnTo>
                  <a:pt x="3073" y="1137"/>
                </a:lnTo>
                <a:lnTo>
                  <a:pt x="3073" y="1014"/>
                </a:lnTo>
                <a:lnTo>
                  <a:pt x="3042" y="922"/>
                </a:lnTo>
                <a:lnTo>
                  <a:pt x="2981" y="799"/>
                </a:lnTo>
                <a:lnTo>
                  <a:pt x="2919" y="707"/>
                </a:lnTo>
                <a:lnTo>
                  <a:pt x="2827" y="645"/>
                </a:lnTo>
                <a:lnTo>
                  <a:pt x="2704" y="584"/>
                </a:lnTo>
                <a:lnTo>
                  <a:pt x="2612" y="553"/>
                </a:lnTo>
                <a:lnTo>
                  <a:pt x="2366" y="553"/>
                </a:lnTo>
                <a:lnTo>
                  <a:pt x="2274" y="400"/>
                </a:lnTo>
                <a:lnTo>
                  <a:pt x="2151" y="246"/>
                </a:lnTo>
                <a:lnTo>
                  <a:pt x="2059" y="154"/>
                </a:lnTo>
                <a:lnTo>
                  <a:pt x="1905" y="62"/>
                </a:lnTo>
                <a:lnTo>
                  <a:pt x="1782" y="31"/>
                </a:lnTo>
                <a:lnTo>
                  <a:pt x="1629" y="0"/>
                </a:lnTo>
                <a:close/>
              </a:path>
            </a:pathLst>
          </a:custGeom>
          <a:solidFill>
            <a:srgbClr val="BFE5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5" name="Google Shape;2825;p53"/>
          <p:cNvSpPr/>
          <p:nvPr/>
        </p:nvSpPr>
        <p:spPr>
          <a:xfrm>
            <a:off x="2666164" y="2397300"/>
            <a:ext cx="197310" cy="81444"/>
          </a:xfrm>
          <a:custGeom>
            <a:avLst/>
            <a:gdLst/>
            <a:ahLst/>
            <a:cxnLst/>
            <a:rect l="l" t="t" r="r" b="b"/>
            <a:pathLst>
              <a:path w="2459" h="1015" extrusionOk="0">
                <a:moveTo>
                  <a:pt x="1291" y="1"/>
                </a:moveTo>
                <a:lnTo>
                  <a:pt x="1076" y="31"/>
                </a:lnTo>
                <a:lnTo>
                  <a:pt x="892" y="124"/>
                </a:lnTo>
                <a:lnTo>
                  <a:pt x="769" y="277"/>
                </a:lnTo>
                <a:lnTo>
                  <a:pt x="676" y="461"/>
                </a:lnTo>
                <a:lnTo>
                  <a:pt x="584" y="431"/>
                </a:lnTo>
                <a:lnTo>
                  <a:pt x="369" y="431"/>
                </a:lnTo>
                <a:lnTo>
                  <a:pt x="246" y="492"/>
                </a:lnTo>
                <a:lnTo>
                  <a:pt x="154" y="554"/>
                </a:lnTo>
                <a:lnTo>
                  <a:pt x="62" y="646"/>
                </a:lnTo>
                <a:lnTo>
                  <a:pt x="31" y="769"/>
                </a:lnTo>
                <a:lnTo>
                  <a:pt x="1" y="892"/>
                </a:lnTo>
                <a:lnTo>
                  <a:pt x="31" y="1015"/>
                </a:lnTo>
                <a:lnTo>
                  <a:pt x="2428" y="1015"/>
                </a:lnTo>
                <a:lnTo>
                  <a:pt x="2459" y="892"/>
                </a:lnTo>
                <a:lnTo>
                  <a:pt x="2428" y="799"/>
                </a:lnTo>
                <a:lnTo>
                  <a:pt x="2397" y="707"/>
                </a:lnTo>
                <a:lnTo>
                  <a:pt x="2305" y="554"/>
                </a:lnTo>
                <a:lnTo>
                  <a:pt x="2151" y="461"/>
                </a:lnTo>
                <a:lnTo>
                  <a:pt x="2059" y="431"/>
                </a:lnTo>
                <a:lnTo>
                  <a:pt x="1875" y="431"/>
                </a:lnTo>
                <a:lnTo>
                  <a:pt x="1813" y="308"/>
                </a:lnTo>
                <a:lnTo>
                  <a:pt x="1721" y="185"/>
                </a:lnTo>
                <a:lnTo>
                  <a:pt x="1629" y="93"/>
                </a:lnTo>
                <a:lnTo>
                  <a:pt x="1537" y="62"/>
                </a:lnTo>
                <a:lnTo>
                  <a:pt x="1414" y="1"/>
                </a:lnTo>
                <a:close/>
              </a:path>
            </a:pathLst>
          </a:custGeom>
          <a:solidFill>
            <a:srgbClr val="6585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2826;p53"/>
          <p:cNvSpPr/>
          <p:nvPr/>
        </p:nvSpPr>
        <p:spPr>
          <a:xfrm>
            <a:off x="3119833" y="2355415"/>
            <a:ext cx="295925" cy="120841"/>
          </a:xfrm>
          <a:custGeom>
            <a:avLst/>
            <a:gdLst/>
            <a:ahLst/>
            <a:cxnLst/>
            <a:rect l="l" t="t" r="r" b="b"/>
            <a:pathLst>
              <a:path w="3688" h="1506" extrusionOk="0">
                <a:moveTo>
                  <a:pt x="1782" y="0"/>
                </a:moveTo>
                <a:lnTo>
                  <a:pt x="1629" y="31"/>
                </a:lnTo>
                <a:lnTo>
                  <a:pt x="1475" y="92"/>
                </a:lnTo>
                <a:lnTo>
                  <a:pt x="1352" y="185"/>
                </a:lnTo>
                <a:lnTo>
                  <a:pt x="1229" y="308"/>
                </a:lnTo>
                <a:lnTo>
                  <a:pt x="1137" y="400"/>
                </a:lnTo>
                <a:lnTo>
                  <a:pt x="1075" y="553"/>
                </a:lnTo>
                <a:lnTo>
                  <a:pt x="1014" y="707"/>
                </a:lnTo>
                <a:lnTo>
                  <a:pt x="860" y="646"/>
                </a:lnTo>
                <a:lnTo>
                  <a:pt x="707" y="615"/>
                </a:lnTo>
                <a:lnTo>
                  <a:pt x="522" y="646"/>
                </a:lnTo>
                <a:lnTo>
                  <a:pt x="369" y="738"/>
                </a:lnTo>
                <a:lnTo>
                  <a:pt x="215" y="830"/>
                </a:lnTo>
                <a:lnTo>
                  <a:pt x="92" y="983"/>
                </a:lnTo>
                <a:lnTo>
                  <a:pt x="31" y="1168"/>
                </a:lnTo>
                <a:lnTo>
                  <a:pt x="0" y="1352"/>
                </a:lnTo>
                <a:lnTo>
                  <a:pt x="31" y="1506"/>
                </a:lnTo>
                <a:lnTo>
                  <a:pt x="3656" y="1506"/>
                </a:lnTo>
                <a:lnTo>
                  <a:pt x="3687" y="1352"/>
                </a:lnTo>
                <a:lnTo>
                  <a:pt x="3687" y="1199"/>
                </a:lnTo>
                <a:lnTo>
                  <a:pt x="3626" y="1076"/>
                </a:lnTo>
                <a:lnTo>
                  <a:pt x="3564" y="953"/>
                </a:lnTo>
                <a:lnTo>
                  <a:pt x="3472" y="830"/>
                </a:lnTo>
                <a:lnTo>
                  <a:pt x="3380" y="738"/>
                </a:lnTo>
                <a:lnTo>
                  <a:pt x="3257" y="676"/>
                </a:lnTo>
                <a:lnTo>
                  <a:pt x="3134" y="646"/>
                </a:lnTo>
                <a:lnTo>
                  <a:pt x="2980" y="615"/>
                </a:lnTo>
                <a:lnTo>
                  <a:pt x="2827" y="646"/>
                </a:lnTo>
                <a:lnTo>
                  <a:pt x="2735" y="430"/>
                </a:lnTo>
                <a:lnTo>
                  <a:pt x="2581" y="277"/>
                </a:lnTo>
                <a:lnTo>
                  <a:pt x="2458" y="154"/>
                </a:lnTo>
                <a:lnTo>
                  <a:pt x="2304" y="62"/>
                </a:lnTo>
                <a:lnTo>
                  <a:pt x="2120" y="0"/>
                </a:lnTo>
                <a:close/>
              </a:path>
            </a:pathLst>
          </a:custGeom>
          <a:solidFill>
            <a:srgbClr val="BFE5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2827;p53"/>
          <p:cNvSpPr/>
          <p:nvPr/>
        </p:nvSpPr>
        <p:spPr>
          <a:xfrm>
            <a:off x="3016245" y="2392405"/>
            <a:ext cx="207180" cy="83851"/>
          </a:xfrm>
          <a:custGeom>
            <a:avLst/>
            <a:gdLst/>
            <a:ahLst/>
            <a:cxnLst/>
            <a:rect l="l" t="t" r="r" b="b"/>
            <a:pathLst>
              <a:path w="2582" h="1045" extrusionOk="0">
                <a:moveTo>
                  <a:pt x="1230" y="0"/>
                </a:moveTo>
                <a:lnTo>
                  <a:pt x="1137" y="31"/>
                </a:lnTo>
                <a:lnTo>
                  <a:pt x="953" y="123"/>
                </a:lnTo>
                <a:lnTo>
                  <a:pt x="799" y="277"/>
                </a:lnTo>
                <a:lnTo>
                  <a:pt x="707" y="492"/>
                </a:lnTo>
                <a:lnTo>
                  <a:pt x="615" y="461"/>
                </a:lnTo>
                <a:lnTo>
                  <a:pt x="492" y="430"/>
                </a:lnTo>
                <a:lnTo>
                  <a:pt x="369" y="461"/>
                </a:lnTo>
                <a:lnTo>
                  <a:pt x="246" y="492"/>
                </a:lnTo>
                <a:lnTo>
                  <a:pt x="154" y="584"/>
                </a:lnTo>
                <a:lnTo>
                  <a:pt x="62" y="676"/>
                </a:lnTo>
                <a:lnTo>
                  <a:pt x="31" y="799"/>
                </a:lnTo>
                <a:lnTo>
                  <a:pt x="1" y="922"/>
                </a:lnTo>
                <a:lnTo>
                  <a:pt x="31" y="1045"/>
                </a:lnTo>
                <a:lnTo>
                  <a:pt x="2551" y="1045"/>
                </a:lnTo>
                <a:lnTo>
                  <a:pt x="2582" y="922"/>
                </a:lnTo>
                <a:lnTo>
                  <a:pt x="2551" y="830"/>
                </a:lnTo>
                <a:lnTo>
                  <a:pt x="2520" y="738"/>
                </a:lnTo>
                <a:lnTo>
                  <a:pt x="2489" y="645"/>
                </a:lnTo>
                <a:lnTo>
                  <a:pt x="2428" y="584"/>
                </a:lnTo>
                <a:lnTo>
                  <a:pt x="2366" y="522"/>
                </a:lnTo>
                <a:lnTo>
                  <a:pt x="2274" y="492"/>
                </a:lnTo>
                <a:lnTo>
                  <a:pt x="2182" y="461"/>
                </a:lnTo>
                <a:lnTo>
                  <a:pt x="2090" y="430"/>
                </a:lnTo>
                <a:lnTo>
                  <a:pt x="1967" y="461"/>
                </a:lnTo>
                <a:lnTo>
                  <a:pt x="1906" y="307"/>
                </a:lnTo>
                <a:lnTo>
                  <a:pt x="1813" y="185"/>
                </a:lnTo>
                <a:lnTo>
                  <a:pt x="1721" y="92"/>
                </a:lnTo>
                <a:lnTo>
                  <a:pt x="1598" y="31"/>
                </a:lnTo>
                <a:lnTo>
                  <a:pt x="1475" y="0"/>
                </a:lnTo>
                <a:close/>
              </a:path>
            </a:pathLst>
          </a:custGeom>
          <a:solidFill>
            <a:srgbClr val="6585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8" name="Google Shape;2828;p53"/>
          <p:cNvSpPr/>
          <p:nvPr/>
        </p:nvSpPr>
        <p:spPr>
          <a:xfrm>
            <a:off x="464582" y="4707361"/>
            <a:ext cx="4245579" cy="24714"/>
          </a:xfrm>
          <a:custGeom>
            <a:avLst/>
            <a:gdLst/>
            <a:ahLst/>
            <a:cxnLst/>
            <a:rect l="l" t="t" r="r" b="b"/>
            <a:pathLst>
              <a:path w="52911" h="308" extrusionOk="0">
                <a:moveTo>
                  <a:pt x="123" y="1"/>
                </a:moveTo>
                <a:lnTo>
                  <a:pt x="62" y="31"/>
                </a:lnTo>
                <a:lnTo>
                  <a:pt x="31" y="62"/>
                </a:lnTo>
                <a:lnTo>
                  <a:pt x="0" y="93"/>
                </a:lnTo>
                <a:lnTo>
                  <a:pt x="0" y="154"/>
                </a:lnTo>
                <a:lnTo>
                  <a:pt x="0" y="216"/>
                </a:lnTo>
                <a:lnTo>
                  <a:pt x="31" y="246"/>
                </a:lnTo>
                <a:lnTo>
                  <a:pt x="62" y="277"/>
                </a:lnTo>
                <a:lnTo>
                  <a:pt x="123" y="308"/>
                </a:lnTo>
                <a:lnTo>
                  <a:pt x="52787" y="308"/>
                </a:lnTo>
                <a:lnTo>
                  <a:pt x="52849" y="277"/>
                </a:lnTo>
                <a:lnTo>
                  <a:pt x="52879" y="246"/>
                </a:lnTo>
                <a:lnTo>
                  <a:pt x="52910" y="216"/>
                </a:lnTo>
                <a:lnTo>
                  <a:pt x="52910" y="154"/>
                </a:lnTo>
                <a:lnTo>
                  <a:pt x="52910" y="93"/>
                </a:lnTo>
                <a:lnTo>
                  <a:pt x="52879" y="62"/>
                </a:lnTo>
                <a:lnTo>
                  <a:pt x="52849" y="31"/>
                </a:lnTo>
                <a:lnTo>
                  <a:pt x="52787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9" name="Google Shape;2829;p53"/>
          <p:cNvSpPr/>
          <p:nvPr/>
        </p:nvSpPr>
        <p:spPr>
          <a:xfrm>
            <a:off x="2799280" y="3696599"/>
            <a:ext cx="340298" cy="340298"/>
          </a:xfrm>
          <a:custGeom>
            <a:avLst/>
            <a:gdLst/>
            <a:ahLst/>
            <a:cxnLst/>
            <a:rect l="l" t="t" r="r" b="b"/>
            <a:pathLst>
              <a:path w="4241" h="4241" extrusionOk="0">
                <a:moveTo>
                  <a:pt x="1906" y="0"/>
                </a:moveTo>
                <a:lnTo>
                  <a:pt x="1691" y="31"/>
                </a:lnTo>
                <a:lnTo>
                  <a:pt x="1476" y="92"/>
                </a:lnTo>
                <a:lnTo>
                  <a:pt x="1291" y="154"/>
                </a:lnTo>
                <a:lnTo>
                  <a:pt x="1107" y="246"/>
                </a:lnTo>
                <a:lnTo>
                  <a:pt x="922" y="369"/>
                </a:lnTo>
                <a:lnTo>
                  <a:pt x="769" y="492"/>
                </a:lnTo>
                <a:lnTo>
                  <a:pt x="615" y="615"/>
                </a:lnTo>
                <a:lnTo>
                  <a:pt x="492" y="768"/>
                </a:lnTo>
                <a:lnTo>
                  <a:pt x="369" y="922"/>
                </a:lnTo>
                <a:lnTo>
                  <a:pt x="246" y="1106"/>
                </a:lnTo>
                <a:lnTo>
                  <a:pt x="154" y="1291"/>
                </a:lnTo>
                <a:lnTo>
                  <a:pt x="93" y="1475"/>
                </a:lnTo>
                <a:lnTo>
                  <a:pt x="31" y="1690"/>
                </a:lnTo>
                <a:lnTo>
                  <a:pt x="1" y="1905"/>
                </a:lnTo>
                <a:lnTo>
                  <a:pt x="1" y="2120"/>
                </a:lnTo>
                <a:lnTo>
                  <a:pt x="1" y="2335"/>
                </a:lnTo>
                <a:lnTo>
                  <a:pt x="31" y="2550"/>
                </a:lnTo>
                <a:lnTo>
                  <a:pt x="93" y="2735"/>
                </a:lnTo>
                <a:lnTo>
                  <a:pt x="154" y="2950"/>
                </a:lnTo>
                <a:lnTo>
                  <a:pt x="246" y="3134"/>
                </a:lnTo>
                <a:lnTo>
                  <a:pt x="369" y="3318"/>
                </a:lnTo>
                <a:lnTo>
                  <a:pt x="492" y="3472"/>
                </a:lnTo>
                <a:lnTo>
                  <a:pt x="615" y="3626"/>
                </a:lnTo>
                <a:lnTo>
                  <a:pt x="769" y="3749"/>
                </a:lnTo>
                <a:lnTo>
                  <a:pt x="922" y="3872"/>
                </a:lnTo>
                <a:lnTo>
                  <a:pt x="1107" y="3994"/>
                </a:lnTo>
                <a:lnTo>
                  <a:pt x="1291" y="4087"/>
                </a:lnTo>
                <a:lnTo>
                  <a:pt x="1476" y="4148"/>
                </a:lnTo>
                <a:lnTo>
                  <a:pt x="1691" y="4210"/>
                </a:lnTo>
                <a:lnTo>
                  <a:pt x="1906" y="4240"/>
                </a:lnTo>
                <a:lnTo>
                  <a:pt x="2336" y="4240"/>
                </a:lnTo>
                <a:lnTo>
                  <a:pt x="2551" y="4210"/>
                </a:lnTo>
                <a:lnTo>
                  <a:pt x="2735" y="4148"/>
                </a:lnTo>
                <a:lnTo>
                  <a:pt x="2950" y="4087"/>
                </a:lnTo>
                <a:lnTo>
                  <a:pt x="3135" y="3994"/>
                </a:lnTo>
                <a:lnTo>
                  <a:pt x="3319" y="3872"/>
                </a:lnTo>
                <a:lnTo>
                  <a:pt x="3473" y="3749"/>
                </a:lnTo>
                <a:lnTo>
                  <a:pt x="3626" y="3626"/>
                </a:lnTo>
                <a:lnTo>
                  <a:pt x="3749" y="3472"/>
                </a:lnTo>
                <a:lnTo>
                  <a:pt x="3872" y="3318"/>
                </a:lnTo>
                <a:lnTo>
                  <a:pt x="3995" y="3134"/>
                </a:lnTo>
                <a:lnTo>
                  <a:pt x="4087" y="2950"/>
                </a:lnTo>
                <a:lnTo>
                  <a:pt x="4149" y="2735"/>
                </a:lnTo>
                <a:lnTo>
                  <a:pt x="4210" y="2550"/>
                </a:lnTo>
                <a:lnTo>
                  <a:pt x="4241" y="2335"/>
                </a:lnTo>
                <a:lnTo>
                  <a:pt x="4241" y="2120"/>
                </a:lnTo>
                <a:lnTo>
                  <a:pt x="4241" y="1905"/>
                </a:lnTo>
                <a:lnTo>
                  <a:pt x="4210" y="1690"/>
                </a:lnTo>
                <a:lnTo>
                  <a:pt x="4149" y="1475"/>
                </a:lnTo>
                <a:lnTo>
                  <a:pt x="4087" y="1291"/>
                </a:lnTo>
                <a:lnTo>
                  <a:pt x="3995" y="1106"/>
                </a:lnTo>
                <a:lnTo>
                  <a:pt x="3872" y="922"/>
                </a:lnTo>
                <a:lnTo>
                  <a:pt x="3749" y="768"/>
                </a:lnTo>
                <a:lnTo>
                  <a:pt x="3626" y="615"/>
                </a:lnTo>
                <a:lnTo>
                  <a:pt x="3473" y="492"/>
                </a:lnTo>
                <a:lnTo>
                  <a:pt x="3319" y="369"/>
                </a:lnTo>
                <a:lnTo>
                  <a:pt x="3135" y="246"/>
                </a:lnTo>
                <a:lnTo>
                  <a:pt x="2950" y="154"/>
                </a:lnTo>
                <a:lnTo>
                  <a:pt x="2735" y="92"/>
                </a:lnTo>
                <a:lnTo>
                  <a:pt x="2551" y="31"/>
                </a:lnTo>
                <a:lnTo>
                  <a:pt x="2336" y="0"/>
                </a:lnTo>
                <a:close/>
              </a:path>
            </a:pathLst>
          </a:custGeom>
          <a:solidFill>
            <a:srgbClr val="8EAD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53"/>
          <p:cNvSpPr/>
          <p:nvPr/>
        </p:nvSpPr>
        <p:spPr>
          <a:xfrm>
            <a:off x="2969385" y="3696599"/>
            <a:ext cx="170189" cy="340298"/>
          </a:xfrm>
          <a:custGeom>
            <a:avLst/>
            <a:gdLst/>
            <a:ahLst/>
            <a:cxnLst/>
            <a:rect l="l" t="t" r="r" b="b"/>
            <a:pathLst>
              <a:path w="2121" h="4241" extrusionOk="0">
                <a:moveTo>
                  <a:pt x="1" y="0"/>
                </a:moveTo>
                <a:lnTo>
                  <a:pt x="1" y="4240"/>
                </a:lnTo>
                <a:lnTo>
                  <a:pt x="216" y="4240"/>
                </a:lnTo>
                <a:lnTo>
                  <a:pt x="431" y="4210"/>
                </a:lnTo>
                <a:lnTo>
                  <a:pt x="615" y="4148"/>
                </a:lnTo>
                <a:lnTo>
                  <a:pt x="830" y="4087"/>
                </a:lnTo>
                <a:lnTo>
                  <a:pt x="1015" y="3994"/>
                </a:lnTo>
                <a:lnTo>
                  <a:pt x="1199" y="3872"/>
                </a:lnTo>
                <a:lnTo>
                  <a:pt x="1353" y="3749"/>
                </a:lnTo>
                <a:lnTo>
                  <a:pt x="1506" y="3626"/>
                </a:lnTo>
                <a:lnTo>
                  <a:pt x="1629" y="3472"/>
                </a:lnTo>
                <a:lnTo>
                  <a:pt x="1752" y="3318"/>
                </a:lnTo>
                <a:lnTo>
                  <a:pt x="1875" y="3134"/>
                </a:lnTo>
                <a:lnTo>
                  <a:pt x="1967" y="2950"/>
                </a:lnTo>
                <a:lnTo>
                  <a:pt x="2029" y="2735"/>
                </a:lnTo>
                <a:lnTo>
                  <a:pt x="2090" y="2550"/>
                </a:lnTo>
                <a:lnTo>
                  <a:pt x="2121" y="2335"/>
                </a:lnTo>
                <a:lnTo>
                  <a:pt x="2121" y="2120"/>
                </a:lnTo>
                <a:lnTo>
                  <a:pt x="2090" y="1751"/>
                </a:lnTo>
                <a:lnTo>
                  <a:pt x="1998" y="1444"/>
                </a:lnTo>
                <a:lnTo>
                  <a:pt x="1875" y="1137"/>
                </a:lnTo>
                <a:lnTo>
                  <a:pt x="1691" y="830"/>
                </a:lnTo>
                <a:lnTo>
                  <a:pt x="1844" y="768"/>
                </a:lnTo>
                <a:lnTo>
                  <a:pt x="1967" y="676"/>
                </a:lnTo>
                <a:lnTo>
                  <a:pt x="2059" y="584"/>
                </a:lnTo>
                <a:lnTo>
                  <a:pt x="1906" y="522"/>
                </a:lnTo>
                <a:lnTo>
                  <a:pt x="1660" y="522"/>
                </a:lnTo>
                <a:lnTo>
                  <a:pt x="1568" y="553"/>
                </a:lnTo>
                <a:lnTo>
                  <a:pt x="1599" y="461"/>
                </a:lnTo>
                <a:lnTo>
                  <a:pt x="1629" y="400"/>
                </a:lnTo>
                <a:lnTo>
                  <a:pt x="1660" y="246"/>
                </a:lnTo>
                <a:lnTo>
                  <a:pt x="1629" y="62"/>
                </a:lnTo>
                <a:lnTo>
                  <a:pt x="1506" y="154"/>
                </a:lnTo>
                <a:lnTo>
                  <a:pt x="1414" y="246"/>
                </a:lnTo>
                <a:lnTo>
                  <a:pt x="1322" y="338"/>
                </a:lnTo>
                <a:lnTo>
                  <a:pt x="1291" y="430"/>
                </a:lnTo>
                <a:lnTo>
                  <a:pt x="1015" y="246"/>
                </a:lnTo>
                <a:lnTo>
                  <a:pt x="707" y="123"/>
                </a:lnTo>
                <a:lnTo>
                  <a:pt x="369" y="31"/>
                </a:lnTo>
                <a:lnTo>
                  <a:pt x="1" y="0"/>
                </a:lnTo>
                <a:close/>
              </a:path>
            </a:pathLst>
          </a:custGeom>
          <a:solidFill>
            <a:srgbClr val="B0CE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53"/>
          <p:cNvSpPr/>
          <p:nvPr/>
        </p:nvSpPr>
        <p:spPr>
          <a:xfrm>
            <a:off x="2905275" y="3935709"/>
            <a:ext cx="103670" cy="214562"/>
          </a:xfrm>
          <a:custGeom>
            <a:avLst/>
            <a:gdLst/>
            <a:ahLst/>
            <a:cxnLst/>
            <a:rect l="l" t="t" r="r" b="b"/>
            <a:pathLst>
              <a:path w="1292" h="2674" extrusionOk="0">
                <a:moveTo>
                  <a:pt x="738" y="1"/>
                </a:moveTo>
                <a:lnTo>
                  <a:pt x="708" y="31"/>
                </a:lnTo>
                <a:lnTo>
                  <a:pt x="677" y="62"/>
                </a:lnTo>
                <a:lnTo>
                  <a:pt x="677" y="123"/>
                </a:lnTo>
                <a:lnTo>
                  <a:pt x="677" y="707"/>
                </a:lnTo>
                <a:lnTo>
                  <a:pt x="216" y="277"/>
                </a:lnTo>
                <a:lnTo>
                  <a:pt x="155" y="246"/>
                </a:lnTo>
                <a:lnTo>
                  <a:pt x="124" y="246"/>
                </a:lnTo>
                <a:lnTo>
                  <a:pt x="62" y="277"/>
                </a:lnTo>
                <a:lnTo>
                  <a:pt x="32" y="308"/>
                </a:lnTo>
                <a:lnTo>
                  <a:pt x="1" y="369"/>
                </a:lnTo>
                <a:lnTo>
                  <a:pt x="1" y="431"/>
                </a:lnTo>
                <a:lnTo>
                  <a:pt x="32" y="461"/>
                </a:lnTo>
                <a:lnTo>
                  <a:pt x="677" y="1045"/>
                </a:lnTo>
                <a:lnTo>
                  <a:pt x="677" y="2674"/>
                </a:lnTo>
                <a:lnTo>
                  <a:pt x="923" y="2674"/>
                </a:lnTo>
                <a:lnTo>
                  <a:pt x="923" y="646"/>
                </a:lnTo>
                <a:lnTo>
                  <a:pt x="1261" y="369"/>
                </a:lnTo>
                <a:lnTo>
                  <a:pt x="1291" y="308"/>
                </a:lnTo>
                <a:lnTo>
                  <a:pt x="1291" y="277"/>
                </a:lnTo>
                <a:lnTo>
                  <a:pt x="1261" y="185"/>
                </a:lnTo>
                <a:lnTo>
                  <a:pt x="1230" y="154"/>
                </a:lnTo>
                <a:lnTo>
                  <a:pt x="1138" y="154"/>
                </a:lnTo>
                <a:lnTo>
                  <a:pt x="1076" y="185"/>
                </a:lnTo>
                <a:lnTo>
                  <a:pt x="923" y="308"/>
                </a:lnTo>
                <a:lnTo>
                  <a:pt x="923" y="123"/>
                </a:lnTo>
                <a:lnTo>
                  <a:pt x="923" y="62"/>
                </a:lnTo>
                <a:lnTo>
                  <a:pt x="892" y="31"/>
                </a:lnTo>
                <a:lnTo>
                  <a:pt x="861" y="1"/>
                </a:lnTo>
                <a:close/>
              </a:path>
            </a:pathLst>
          </a:custGeom>
          <a:solidFill>
            <a:srgbClr val="9E57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2832;p53"/>
          <p:cNvSpPr/>
          <p:nvPr/>
        </p:nvSpPr>
        <p:spPr>
          <a:xfrm>
            <a:off x="2969385" y="3935709"/>
            <a:ext cx="39558" cy="214562"/>
          </a:xfrm>
          <a:custGeom>
            <a:avLst/>
            <a:gdLst/>
            <a:ahLst/>
            <a:cxnLst/>
            <a:rect l="l" t="t" r="r" b="b"/>
            <a:pathLst>
              <a:path w="493" h="2674" extrusionOk="0">
                <a:moveTo>
                  <a:pt x="1" y="1"/>
                </a:moveTo>
                <a:lnTo>
                  <a:pt x="1" y="2674"/>
                </a:lnTo>
                <a:lnTo>
                  <a:pt x="124" y="2674"/>
                </a:lnTo>
                <a:lnTo>
                  <a:pt x="124" y="646"/>
                </a:lnTo>
                <a:lnTo>
                  <a:pt x="462" y="369"/>
                </a:lnTo>
                <a:lnTo>
                  <a:pt x="492" y="308"/>
                </a:lnTo>
                <a:lnTo>
                  <a:pt x="492" y="277"/>
                </a:lnTo>
                <a:lnTo>
                  <a:pt x="462" y="185"/>
                </a:lnTo>
                <a:lnTo>
                  <a:pt x="431" y="154"/>
                </a:lnTo>
                <a:lnTo>
                  <a:pt x="339" y="154"/>
                </a:lnTo>
                <a:lnTo>
                  <a:pt x="277" y="185"/>
                </a:lnTo>
                <a:lnTo>
                  <a:pt x="124" y="308"/>
                </a:lnTo>
                <a:lnTo>
                  <a:pt x="124" y="123"/>
                </a:lnTo>
                <a:lnTo>
                  <a:pt x="124" y="62"/>
                </a:lnTo>
                <a:lnTo>
                  <a:pt x="93" y="31"/>
                </a:lnTo>
                <a:lnTo>
                  <a:pt x="62" y="1"/>
                </a:lnTo>
                <a:close/>
              </a:path>
            </a:pathLst>
          </a:custGeom>
          <a:solidFill>
            <a:srgbClr val="BF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53"/>
          <p:cNvSpPr/>
          <p:nvPr/>
        </p:nvSpPr>
        <p:spPr>
          <a:xfrm>
            <a:off x="1056260" y="3792724"/>
            <a:ext cx="266317" cy="268804"/>
          </a:xfrm>
          <a:custGeom>
            <a:avLst/>
            <a:gdLst/>
            <a:ahLst/>
            <a:cxnLst/>
            <a:rect l="l" t="t" r="r" b="b"/>
            <a:pathLst>
              <a:path w="3319" h="3350" extrusionOk="0">
                <a:moveTo>
                  <a:pt x="1660" y="0"/>
                </a:moveTo>
                <a:lnTo>
                  <a:pt x="1322" y="31"/>
                </a:lnTo>
                <a:lnTo>
                  <a:pt x="1015" y="123"/>
                </a:lnTo>
                <a:lnTo>
                  <a:pt x="707" y="277"/>
                </a:lnTo>
                <a:lnTo>
                  <a:pt x="461" y="492"/>
                </a:lnTo>
                <a:lnTo>
                  <a:pt x="277" y="738"/>
                </a:lnTo>
                <a:lnTo>
                  <a:pt x="123" y="1014"/>
                </a:lnTo>
                <a:lnTo>
                  <a:pt x="31" y="1352"/>
                </a:lnTo>
                <a:lnTo>
                  <a:pt x="1" y="1690"/>
                </a:lnTo>
                <a:lnTo>
                  <a:pt x="31" y="1998"/>
                </a:lnTo>
                <a:lnTo>
                  <a:pt x="123" y="2336"/>
                </a:lnTo>
                <a:lnTo>
                  <a:pt x="277" y="2612"/>
                </a:lnTo>
                <a:lnTo>
                  <a:pt x="461" y="2858"/>
                </a:lnTo>
                <a:lnTo>
                  <a:pt x="707" y="3073"/>
                </a:lnTo>
                <a:lnTo>
                  <a:pt x="1015" y="3227"/>
                </a:lnTo>
                <a:lnTo>
                  <a:pt x="1322" y="3319"/>
                </a:lnTo>
                <a:lnTo>
                  <a:pt x="1660" y="3350"/>
                </a:lnTo>
                <a:lnTo>
                  <a:pt x="1998" y="3319"/>
                </a:lnTo>
                <a:lnTo>
                  <a:pt x="2305" y="3227"/>
                </a:lnTo>
                <a:lnTo>
                  <a:pt x="2582" y="3073"/>
                </a:lnTo>
                <a:lnTo>
                  <a:pt x="2827" y="2858"/>
                </a:lnTo>
                <a:lnTo>
                  <a:pt x="3042" y="2612"/>
                </a:lnTo>
                <a:lnTo>
                  <a:pt x="3196" y="2336"/>
                </a:lnTo>
                <a:lnTo>
                  <a:pt x="3288" y="1998"/>
                </a:lnTo>
                <a:lnTo>
                  <a:pt x="3319" y="1690"/>
                </a:lnTo>
                <a:lnTo>
                  <a:pt x="3288" y="1352"/>
                </a:lnTo>
                <a:lnTo>
                  <a:pt x="3196" y="1014"/>
                </a:lnTo>
                <a:lnTo>
                  <a:pt x="3042" y="738"/>
                </a:lnTo>
                <a:lnTo>
                  <a:pt x="2827" y="492"/>
                </a:lnTo>
                <a:lnTo>
                  <a:pt x="2582" y="277"/>
                </a:lnTo>
                <a:lnTo>
                  <a:pt x="2305" y="123"/>
                </a:lnTo>
                <a:lnTo>
                  <a:pt x="1998" y="31"/>
                </a:lnTo>
                <a:lnTo>
                  <a:pt x="1660" y="0"/>
                </a:lnTo>
                <a:close/>
              </a:path>
            </a:pathLst>
          </a:custGeom>
          <a:solidFill>
            <a:srgbClr val="8EAD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2834;p53"/>
          <p:cNvSpPr/>
          <p:nvPr/>
        </p:nvSpPr>
        <p:spPr>
          <a:xfrm>
            <a:off x="1189376" y="3792724"/>
            <a:ext cx="133198" cy="268804"/>
          </a:xfrm>
          <a:custGeom>
            <a:avLst/>
            <a:gdLst/>
            <a:ahLst/>
            <a:cxnLst/>
            <a:rect l="l" t="t" r="r" b="b"/>
            <a:pathLst>
              <a:path w="1660" h="3350" extrusionOk="0">
                <a:moveTo>
                  <a:pt x="1" y="0"/>
                </a:moveTo>
                <a:lnTo>
                  <a:pt x="1" y="3350"/>
                </a:lnTo>
                <a:lnTo>
                  <a:pt x="339" y="3319"/>
                </a:lnTo>
                <a:lnTo>
                  <a:pt x="646" y="3227"/>
                </a:lnTo>
                <a:lnTo>
                  <a:pt x="923" y="3073"/>
                </a:lnTo>
                <a:lnTo>
                  <a:pt x="1168" y="2858"/>
                </a:lnTo>
                <a:lnTo>
                  <a:pt x="1383" y="2612"/>
                </a:lnTo>
                <a:lnTo>
                  <a:pt x="1537" y="2336"/>
                </a:lnTo>
                <a:lnTo>
                  <a:pt x="1629" y="1998"/>
                </a:lnTo>
                <a:lnTo>
                  <a:pt x="1660" y="1690"/>
                </a:lnTo>
                <a:lnTo>
                  <a:pt x="1629" y="1414"/>
                </a:lnTo>
                <a:lnTo>
                  <a:pt x="1568" y="1137"/>
                </a:lnTo>
                <a:lnTo>
                  <a:pt x="1476" y="891"/>
                </a:lnTo>
                <a:lnTo>
                  <a:pt x="1322" y="676"/>
                </a:lnTo>
                <a:lnTo>
                  <a:pt x="1445" y="615"/>
                </a:lnTo>
                <a:lnTo>
                  <a:pt x="1537" y="553"/>
                </a:lnTo>
                <a:lnTo>
                  <a:pt x="1599" y="461"/>
                </a:lnTo>
                <a:lnTo>
                  <a:pt x="1506" y="431"/>
                </a:lnTo>
                <a:lnTo>
                  <a:pt x="1383" y="400"/>
                </a:lnTo>
                <a:lnTo>
                  <a:pt x="1322" y="431"/>
                </a:lnTo>
                <a:lnTo>
                  <a:pt x="1230" y="461"/>
                </a:lnTo>
                <a:lnTo>
                  <a:pt x="1291" y="308"/>
                </a:lnTo>
                <a:lnTo>
                  <a:pt x="1291" y="185"/>
                </a:lnTo>
                <a:lnTo>
                  <a:pt x="1291" y="62"/>
                </a:lnTo>
                <a:lnTo>
                  <a:pt x="1168" y="123"/>
                </a:lnTo>
                <a:lnTo>
                  <a:pt x="1107" y="185"/>
                </a:lnTo>
                <a:lnTo>
                  <a:pt x="1045" y="277"/>
                </a:lnTo>
                <a:lnTo>
                  <a:pt x="1015" y="369"/>
                </a:lnTo>
                <a:lnTo>
                  <a:pt x="800" y="215"/>
                </a:lnTo>
                <a:lnTo>
                  <a:pt x="554" y="93"/>
                </a:lnTo>
                <a:lnTo>
                  <a:pt x="277" y="31"/>
                </a:lnTo>
                <a:lnTo>
                  <a:pt x="1" y="0"/>
                </a:lnTo>
                <a:close/>
              </a:path>
            </a:pathLst>
          </a:custGeom>
          <a:solidFill>
            <a:srgbClr val="B0CE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5" name="Google Shape;2835;p53"/>
          <p:cNvSpPr/>
          <p:nvPr/>
        </p:nvSpPr>
        <p:spPr>
          <a:xfrm>
            <a:off x="1137622" y="3982568"/>
            <a:ext cx="83931" cy="167702"/>
          </a:xfrm>
          <a:custGeom>
            <a:avLst/>
            <a:gdLst/>
            <a:ahLst/>
            <a:cxnLst/>
            <a:rect l="l" t="t" r="r" b="b"/>
            <a:pathLst>
              <a:path w="1046" h="2090" extrusionOk="0">
                <a:moveTo>
                  <a:pt x="584" y="0"/>
                </a:moveTo>
                <a:lnTo>
                  <a:pt x="554" y="92"/>
                </a:lnTo>
                <a:lnTo>
                  <a:pt x="554" y="523"/>
                </a:lnTo>
                <a:lnTo>
                  <a:pt x="185" y="215"/>
                </a:lnTo>
                <a:lnTo>
                  <a:pt x="93" y="185"/>
                </a:lnTo>
                <a:lnTo>
                  <a:pt x="31" y="215"/>
                </a:lnTo>
                <a:lnTo>
                  <a:pt x="1" y="277"/>
                </a:lnTo>
                <a:lnTo>
                  <a:pt x="31" y="369"/>
                </a:lnTo>
                <a:lnTo>
                  <a:pt x="554" y="799"/>
                </a:lnTo>
                <a:lnTo>
                  <a:pt x="554" y="2090"/>
                </a:lnTo>
                <a:lnTo>
                  <a:pt x="738" y="2090"/>
                </a:lnTo>
                <a:lnTo>
                  <a:pt x="738" y="492"/>
                </a:lnTo>
                <a:lnTo>
                  <a:pt x="984" y="277"/>
                </a:lnTo>
                <a:lnTo>
                  <a:pt x="1014" y="246"/>
                </a:lnTo>
                <a:lnTo>
                  <a:pt x="1045" y="185"/>
                </a:lnTo>
                <a:lnTo>
                  <a:pt x="1014" y="123"/>
                </a:lnTo>
                <a:lnTo>
                  <a:pt x="953" y="92"/>
                </a:lnTo>
                <a:lnTo>
                  <a:pt x="861" y="123"/>
                </a:lnTo>
                <a:lnTo>
                  <a:pt x="738" y="246"/>
                </a:lnTo>
                <a:lnTo>
                  <a:pt x="738" y="92"/>
                </a:lnTo>
                <a:lnTo>
                  <a:pt x="707" y="0"/>
                </a:lnTo>
                <a:close/>
              </a:path>
            </a:pathLst>
          </a:custGeom>
          <a:solidFill>
            <a:srgbClr val="9E57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6" name="Google Shape;2836;p53"/>
          <p:cNvSpPr/>
          <p:nvPr/>
        </p:nvSpPr>
        <p:spPr>
          <a:xfrm>
            <a:off x="1189376" y="3982568"/>
            <a:ext cx="32176" cy="167702"/>
          </a:xfrm>
          <a:custGeom>
            <a:avLst/>
            <a:gdLst/>
            <a:ahLst/>
            <a:cxnLst/>
            <a:rect l="l" t="t" r="r" b="b"/>
            <a:pathLst>
              <a:path w="401" h="2090" extrusionOk="0">
                <a:moveTo>
                  <a:pt x="1" y="0"/>
                </a:moveTo>
                <a:lnTo>
                  <a:pt x="1" y="2090"/>
                </a:lnTo>
                <a:lnTo>
                  <a:pt x="93" y="2090"/>
                </a:lnTo>
                <a:lnTo>
                  <a:pt x="93" y="492"/>
                </a:lnTo>
                <a:lnTo>
                  <a:pt x="339" y="277"/>
                </a:lnTo>
                <a:lnTo>
                  <a:pt x="369" y="246"/>
                </a:lnTo>
                <a:lnTo>
                  <a:pt x="400" y="185"/>
                </a:lnTo>
                <a:lnTo>
                  <a:pt x="369" y="123"/>
                </a:lnTo>
                <a:lnTo>
                  <a:pt x="308" y="92"/>
                </a:lnTo>
                <a:lnTo>
                  <a:pt x="216" y="123"/>
                </a:lnTo>
                <a:lnTo>
                  <a:pt x="93" y="246"/>
                </a:lnTo>
                <a:lnTo>
                  <a:pt x="93" y="92"/>
                </a:lnTo>
                <a:lnTo>
                  <a:pt x="62" y="0"/>
                </a:lnTo>
                <a:close/>
              </a:path>
            </a:pathLst>
          </a:custGeom>
          <a:solidFill>
            <a:srgbClr val="BF6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7" name="Google Shape;2837;p53"/>
          <p:cNvSpPr/>
          <p:nvPr/>
        </p:nvSpPr>
        <p:spPr>
          <a:xfrm>
            <a:off x="2754908" y="3753247"/>
            <a:ext cx="71574" cy="106077"/>
          </a:xfrm>
          <a:custGeom>
            <a:avLst/>
            <a:gdLst/>
            <a:ahLst/>
            <a:cxnLst/>
            <a:rect l="l" t="t" r="r" b="b"/>
            <a:pathLst>
              <a:path w="892" h="1322" extrusionOk="0">
                <a:moveTo>
                  <a:pt x="1" y="1"/>
                </a:moveTo>
                <a:lnTo>
                  <a:pt x="1" y="1322"/>
                </a:lnTo>
                <a:lnTo>
                  <a:pt x="892" y="1322"/>
                </a:lnTo>
                <a:lnTo>
                  <a:pt x="892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8" name="Google Shape;2838;p53"/>
          <p:cNvSpPr/>
          <p:nvPr/>
        </p:nvSpPr>
        <p:spPr>
          <a:xfrm>
            <a:off x="2752421" y="3753247"/>
            <a:ext cx="79036" cy="14925"/>
          </a:xfrm>
          <a:custGeom>
            <a:avLst/>
            <a:gdLst/>
            <a:ahLst/>
            <a:cxnLst/>
            <a:rect l="l" t="t" r="r" b="b"/>
            <a:pathLst>
              <a:path w="985" h="186" extrusionOk="0">
                <a:moveTo>
                  <a:pt x="1" y="1"/>
                </a:moveTo>
                <a:lnTo>
                  <a:pt x="1" y="185"/>
                </a:lnTo>
                <a:lnTo>
                  <a:pt x="984" y="185"/>
                </a:lnTo>
                <a:lnTo>
                  <a:pt x="984" y="1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9" name="Google Shape;2839;p53"/>
          <p:cNvSpPr/>
          <p:nvPr/>
        </p:nvSpPr>
        <p:spPr>
          <a:xfrm>
            <a:off x="2468938" y="3772986"/>
            <a:ext cx="424149" cy="382263"/>
          </a:xfrm>
          <a:custGeom>
            <a:avLst/>
            <a:gdLst/>
            <a:ahLst/>
            <a:cxnLst/>
            <a:rect l="l" t="t" r="r" b="b"/>
            <a:pathLst>
              <a:path w="5286" h="4764" extrusionOk="0">
                <a:moveTo>
                  <a:pt x="2643" y="1"/>
                </a:moveTo>
                <a:lnTo>
                  <a:pt x="0" y="1291"/>
                </a:lnTo>
                <a:lnTo>
                  <a:pt x="0" y="4763"/>
                </a:lnTo>
                <a:lnTo>
                  <a:pt x="5285" y="4763"/>
                </a:lnTo>
                <a:lnTo>
                  <a:pt x="5285" y="1291"/>
                </a:lnTo>
                <a:lnTo>
                  <a:pt x="2643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0" name="Google Shape;2840;p53"/>
          <p:cNvSpPr/>
          <p:nvPr/>
        </p:nvSpPr>
        <p:spPr>
          <a:xfrm>
            <a:off x="2468938" y="3772986"/>
            <a:ext cx="424149" cy="382263"/>
          </a:xfrm>
          <a:custGeom>
            <a:avLst/>
            <a:gdLst/>
            <a:ahLst/>
            <a:cxnLst/>
            <a:rect l="l" t="t" r="r" b="b"/>
            <a:pathLst>
              <a:path w="5286" h="4764" fill="none" extrusionOk="0">
                <a:moveTo>
                  <a:pt x="5285" y="4763"/>
                </a:moveTo>
                <a:lnTo>
                  <a:pt x="0" y="4763"/>
                </a:lnTo>
                <a:lnTo>
                  <a:pt x="0" y="1291"/>
                </a:lnTo>
                <a:lnTo>
                  <a:pt x="2643" y="1"/>
                </a:lnTo>
                <a:lnTo>
                  <a:pt x="5285" y="1291"/>
                </a:lnTo>
                <a:lnTo>
                  <a:pt x="5285" y="476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1" name="Google Shape;2841;p53"/>
          <p:cNvSpPr/>
          <p:nvPr/>
        </p:nvSpPr>
        <p:spPr>
          <a:xfrm>
            <a:off x="2468938" y="3772986"/>
            <a:ext cx="212074" cy="382263"/>
          </a:xfrm>
          <a:custGeom>
            <a:avLst/>
            <a:gdLst/>
            <a:ahLst/>
            <a:cxnLst/>
            <a:rect l="l" t="t" r="r" b="b"/>
            <a:pathLst>
              <a:path w="2643" h="4764" extrusionOk="0">
                <a:moveTo>
                  <a:pt x="2643" y="1"/>
                </a:moveTo>
                <a:lnTo>
                  <a:pt x="0" y="1291"/>
                </a:lnTo>
                <a:lnTo>
                  <a:pt x="0" y="4763"/>
                </a:lnTo>
                <a:lnTo>
                  <a:pt x="2643" y="4763"/>
                </a:lnTo>
                <a:lnTo>
                  <a:pt x="26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2" name="Google Shape;2842;p53"/>
          <p:cNvSpPr/>
          <p:nvPr/>
        </p:nvSpPr>
        <p:spPr>
          <a:xfrm>
            <a:off x="2468938" y="3772986"/>
            <a:ext cx="212074" cy="382263"/>
          </a:xfrm>
          <a:custGeom>
            <a:avLst/>
            <a:gdLst/>
            <a:ahLst/>
            <a:cxnLst/>
            <a:rect l="l" t="t" r="r" b="b"/>
            <a:pathLst>
              <a:path w="2643" h="4764" fill="none" extrusionOk="0">
                <a:moveTo>
                  <a:pt x="2643" y="1"/>
                </a:moveTo>
                <a:lnTo>
                  <a:pt x="2643" y="4763"/>
                </a:lnTo>
                <a:lnTo>
                  <a:pt x="0" y="4763"/>
                </a:lnTo>
                <a:lnTo>
                  <a:pt x="0" y="1291"/>
                </a:lnTo>
                <a:lnTo>
                  <a:pt x="2643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3" name="Google Shape;2843;p53"/>
          <p:cNvSpPr/>
          <p:nvPr/>
        </p:nvSpPr>
        <p:spPr>
          <a:xfrm>
            <a:off x="2451687" y="3758222"/>
            <a:ext cx="458652" cy="133198"/>
          </a:xfrm>
          <a:custGeom>
            <a:avLst/>
            <a:gdLst/>
            <a:ahLst/>
            <a:cxnLst/>
            <a:rect l="l" t="t" r="r" b="b"/>
            <a:pathLst>
              <a:path w="5716" h="1660" extrusionOk="0">
                <a:moveTo>
                  <a:pt x="2858" y="0"/>
                </a:moveTo>
                <a:lnTo>
                  <a:pt x="0" y="1414"/>
                </a:lnTo>
                <a:lnTo>
                  <a:pt x="123" y="1659"/>
                </a:lnTo>
                <a:lnTo>
                  <a:pt x="2858" y="338"/>
                </a:lnTo>
                <a:lnTo>
                  <a:pt x="5592" y="1659"/>
                </a:lnTo>
                <a:lnTo>
                  <a:pt x="5715" y="1414"/>
                </a:lnTo>
                <a:lnTo>
                  <a:pt x="2858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4" name="Google Shape;2844;p53"/>
          <p:cNvSpPr/>
          <p:nvPr/>
        </p:nvSpPr>
        <p:spPr>
          <a:xfrm>
            <a:off x="2525667" y="3913483"/>
            <a:ext cx="96208" cy="125816"/>
          </a:xfrm>
          <a:custGeom>
            <a:avLst/>
            <a:gdLst/>
            <a:ahLst/>
            <a:cxnLst/>
            <a:rect l="l" t="t" r="r" b="b"/>
            <a:pathLst>
              <a:path w="1199" h="1568" extrusionOk="0">
                <a:moveTo>
                  <a:pt x="0" y="1"/>
                </a:moveTo>
                <a:lnTo>
                  <a:pt x="0" y="1568"/>
                </a:lnTo>
                <a:lnTo>
                  <a:pt x="1198" y="1568"/>
                </a:lnTo>
                <a:lnTo>
                  <a:pt x="1198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5" name="Google Shape;2845;p53"/>
          <p:cNvSpPr/>
          <p:nvPr/>
        </p:nvSpPr>
        <p:spPr>
          <a:xfrm>
            <a:off x="2525667" y="3913483"/>
            <a:ext cx="96208" cy="125816"/>
          </a:xfrm>
          <a:custGeom>
            <a:avLst/>
            <a:gdLst/>
            <a:ahLst/>
            <a:cxnLst/>
            <a:rect l="l" t="t" r="r" b="b"/>
            <a:pathLst>
              <a:path w="1199" h="1568" fill="none" extrusionOk="0">
                <a:moveTo>
                  <a:pt x="1198" y="1568"/>
                </a:moveTo>
                <a:lnTo>
                  <a:pt x="0" y="1568"/>
                </a:lnTo>
                <a:lnTo>
                  <a:pt x="0" y="1"/>
                </a:lnTo>
                <a:lnTo>
                  <a:pt x="1198" y="1"/>
                </a:lnTo>
                <a:lnTo>
                  <a:pt x="1198" y="156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2846;p53"/>
          <p:cNvSpPr/>
          <p:nvPr/>
        </p:nvSpPr>
        <p:spPr>
          <a:xfrm>
            <a:off x="2533049" y="3920945"/>
            <a:ext cx="81444" cy="110972"/>
          </a:xfrm>
          <a:custGeom>
            <a:avLst/>
            <a:gdLst/>
            <a:ahLst/>
            <a:cxnLst/>
            <a:rect l="l" t="t" r="r" b="b"/>
            <a:pathLst>
              <a:path w="1015" h="1383" extrusionOk="0">
                <a:moveTo>
                  <a:pt x="0" y="0"/>
                </a:moveTo>
                <a:lnTo>
                  <a:pt x="0" y="1383"/>
                </a:lnTo>
                <a:lnTo>
                  <a:pt x="1014" y="1383"/>
                </a:lnTo>
                <a:lnTo>
                  <a:pt x="1014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53"/>
          <p:cNvSpPr/>
          <p:nvPr/>
        </p:nvSpPr>
        <p:spPr>
          <a:xfrm>
            <a:off x="2533049" y="3920945"/>
            <a:ext cx="81444" cy="110972"/>
          </a:xfrm>
          <a:custGeom>
            <a:avLst/>
            <a:gdLst/>
            <a:ahLst/>
            <a:cxnLst/>
            <a:rect l="l" t="t" r="r" b="b"/>
            <a:pathLst>
              <a:path w="1015" h="1383" fill="none" extrusionOk="0">
                <a:moveTo>
                  <a:pt x="1014" y="1383"/>
                </a:moveTo>
                <a:lnTo>
                  <a:pt x="0" y="1383"/>
                </a:lnTo>
                <a:lnTo>
                  <a:pt x="0" y="0"/>
                </a:lnTo>
                <a:lnTo>
                  <a:pt x="1014" y="0"/>
                </a:lnTo>
                <a:lnTo>
                  <a:pt x="1014" y="138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2848;p53"/>
          <p:cNvSpPr/>
          <p:nvPr/>
        </p:nvSpPr>
        <p:spPr>
          <a:xfrm>
            <a:off x="2570039" y="3918458"/>
            <a:ext cx="7462" cy="115947"/>
          </a:xfrm>
          <a:custGeom>
            <a:avLst/>
            <a:gdLst/>
            <a:ahLst/>
            <a:cxnLst/>
            <a:rect l="l" t="t" r="r" b="b"/>
            <a:pathLst>
              <a:path w="93" h="1445" extrusionOk="0">
                <a:moveTo>
                  <a:pt x="0" y="0"/>
                </a:moveTo>
                <a:lnTo>
                  <a:pt x="0" y="1445"/>
                </a:lnTo>
                <a:lnTo>
                  <a:pt x="92" y="1445"/>
                </a:lnTo>
                <a:lnTo>
                  <a:pt x="92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53"/>
          <p:cNvSpPr/>
          <p:nvPr/>
        </p:nvSpPr>
        <p:spPr>
          <a:xfrm>
            <a:off x="2570039" y="3918458"/>
            <a:ext cx="7462" cy="115947"/>
          </a:xfrm>
          <a:custGeom>
            <a:avLst/>
            <a:gdLst/>
            <a:ahLst/>
            <a:cxnLst/>
            <a:rect l="l" t="t" r="r" b="b"/>
            <a:pathLst>
              <a:path w="93" h="1445" fill="none" extrusionOk="0">
                <a:moveTo>
                  <a:pt x="92" y="1445"/>
                </a:moveTo>
                <a:lnTo>
                  <a:pt x="0" y="1445"/>
                </a:lnTo>
                <a:lnTo>
                  <a:pt x="0" y="0"/>
                </a:lnTo>
                <a:lnTo>
                  <a:pt x="92" y="0"/>
                </a:lnTo>
                <a:lnTo>
                  <a:pt x="92" y="14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0" name="Google Shape;2850;p53"/>
          <p:cNvSpPr/>
          <p:nvPr/>
        </p:nvSpPr>
        <p:spPr>
          <a:xfrm>
            <a:off x="2528074" y="3972699"/>
            <a:ext cx="91313" cy="7462"/>
          </a:xfrm>
          <a:custGeom>
            <a:avLst/>
            <a:gdLst/>
            <a:ahLst/>
            <a:cxnLst/>
            <a:rect l="l" t="t" r="r" b="b"/>
            <a:pathLst>
              <a:path w="1138" h="93" extrusionOk="0">
                <a:moveTo>
                  <a:pt x="1" y="0"/>
                </a:moveTo>
                <a:lnTo>
                  <a:pt x="1" y="93"/>
                </a:lnTo>
                <a:lnTo>
                  <a:pt x="1138" y="93"/>
                </a:lnTo>
                <a:lnTo>
                  <a:pt x="1138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53"/>
          <p:cNvSpPr/>
          <p:nvPr/>
        </p:nvSpPr>
        <p:spPr>
          <a:xfrm>
            <a:off x="2528074" y="3972699"/>
            <a:ext cx="91313" cy="7462"/>
          </a:xfrm>
          <a:custGeom>
            <a:avLst/>
            <a:gdLst/>
            <a:ahLst/>
            <a:cxnLst/>
            <a:rect l="l" t="t" r="r" b="b"/>
            <a:pathLst>
              <a:path w="1138" h="93" fill="none" extrusionOk="0">
                <a:moveTo>
                  <a:pt x="1" y="93"/>
                </a:moveTo>
                <a:lnTo>
                  <a:pt x="1" y="0"/>
                </a:lnTo>
                <a:lnTo>
                  <a:pt x="1138" y="0"/>
                </a:lnTo>
                <a:lnTo>
                  <a:pt x="1138" y="93"/>
                </a:lnTo>
                <a:lnTo>
                  <a:pt x="1" y="9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2" name="Google Shape;2852;p53"/>
          <p:cNvSpPr/>
          <p:nvPr/>
        </p:nvSpPr>
        <p:spPr>
          <a:xfrm>
            <a:off x="2525667" y="3913483"/>
            <a:ext cx="59217" cy="125816"/>
          </a:xfrm>
          <a:custGeom>
            <a:avLst/>
            <a:gdLst/>
            <a:ahLst/>
            <a:cxnLst/>
            <a:rect l="l" t="t" r="r" b="b"/>
            <a:pathLst>
              <a:path w="738" h="1568" extrusionOk="0">
                <a:moveTo>
                  <a:pt x="0" y="1"/>
                </a:moveTo>
                <a:lnTo>
                  <a:pt x="0" y="1568"/>
                </a:lnTo>
                <a:lnTo>
                  <a:pt x="738" y="1568"/>
                </a:lnTo>
                <a:lnTo>
                  <a:pt x="738" y="1476"/>
                </a:lnTo>
                <a:lnTo>
                  <a:pt x="645" y="1476"/>
                </a:lnTo>
                <a:lnTo>
                  <a:pt x="645" y="1507"/>
                </a:lnTo>
                <a:lnTo>
                  <a:pt x="553" y="1507"/>
                </a:lnTo>
                <a:lnTo>
                  <a:pt x="553" y="1476"/>
                </a:lnTo>
                <a:lnTo>
                  <a:pt x="92" y="1476"/>
                </a:lnTo>
                <a:lnTo>
                  <a:pt x="92" y="831"/>
                </a:lnTo>
                <a:lnTo>
                  <a:pt x="31" y="831"/>
                </a:lnTo>
                <a:lnTo>
                  <a:pt x="31" y="738"/>
                </a:lnTo>
                <a:lnTo>
                  <a:pt x="92" y="738"/>
                </a:lnTo>
                <a:lnTo>
                  <a:pt x="92" y="93"/>
                </a:lnTo>
                <a:lnTo>
                  <a:pt x="461" y="93"/>
                </a:lnTo>
                <a:lnTo>
                  <a:pt x="430" y="1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53"/>
          <p:cNvSpPr/>
          <p:nvPr/>
        </p:nvSpPr>
        <p:spPr>
          <a:xfrm>
            <a:off x="2525667" y="3913483"/>
            <a:ext cx="59217" cy="125816"/>
          </a:xfrm>
          <a:custGeom>
            <a:avLst/>
            <a:gdLst/>
            <a:ahLst/>
            <a:cxnLst/>
            <a:rect l="l" t="t" r="r" b="b"/>
            <a:pathLst>
              <a:path w="738" h="1568" fill="none" extrusionOk="0">
                <a:moveTo>
                  <a:pt x="430" y="1"/>
                </a:moveTo>
                <a:lnTo>
                  <a:pt x="0" y="1"/>
                </a:lnTo>
                <a:lnTo>
                  <a:pt x="0" y="1568"/>
                </a:lnTo>
                <a:lnTo>
                  <a:pt x="738" y="1568"/>
                </a:lnTo>
                <a:lnTo>
                  <a:pt x="738" y="1476"/>
                </a:lnTo>
                <a:lnTo>
                  <a:pt x="645" y="1476"/>
                </a:lnTo>
                <a:lnTo>
                  <a:pt x="645" y="1507"/>
                </a:lnTo>
                <a:lnTo>
                  <a:pt x="553" y="1507"/>
                </a:lnTo>
                <a:lnTo>
                  <a:pt x="553" y="1476"/>
                </a:lnTo>
                <a:lnTo>
                  <a:pt x="92" y="1476"/>
                </a:lnTo>
                <a:lnTo>
                  <a:pt x="92" y="831"/>
                </a:lnTo>
                <a:lnTo>
                  <a:pt x="31" y="831"/>
                </a:lnTo>
                <a:lnTo>
                  <a:pt x="31" y="738"/>
                </a:lnTo>
                <a:lnTo>
                  <a:pt x="92" y="738"/>
                </a:lnTo>
                <a:lnTo>
                  <a:pt x="92" y="93"/>
                </a:lnTo>
                <a:lnTo>
                  <a:pt x="461" y="93"/>
                </a:lnTo>
                <a:lnTo>
                  <a:pt x="43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4" name="Google Shape;2854;p53"/>
          <p:cNvSpPr/>
          <p:nvPr/>
        </p:nvSpPr>
        <p:spPr>
          <a:xfrm>
            <a:off x="2533049" y="3920945"/>
            <a:ext cx="51835" cy="110972"/>
          </a:xfrm>
          <a:custGeom>
            <a:avLst/>
            <a:gdLst/>
            <a:ahLst/>
            <a:cxnLst/>
            <a:rect l="l" t="t" r="r" b="b"/>
            <a:pathLst>
              <a:path w="646" h="1383" extrusionOk="0">
                <a:moveTo>
                  <a:pt x="0" y="0"/>
                </a:moveTo>
                <a:lnTo>
                  <a:pt x="0" y="645"/>
                </a:lnTo>
                <a:lnTo>
                  <a:pt x="461" y="645"/>
                </a:lnTo>
                <a:lnTo>
                  <a:pt x="461" y="492"/>
                </a:lnTo>
                <a:lnTo>
                  <a:pt x="369" y="0"/>
                </a:lnTo>
                <a:close/>
                <a:moveTo>
                  <a:pt x="0" y="738"/>
                </a:moveTo>
                <a:lnTo>
                  <a:pt x="0" y="1383"/>
                </a:lnTo>
                <a:lnTo>
                  <a:pt x="461" y="1383"/>
                </a:lnTo>
                <a:lnTo>
                  <a:pt x="461" y="738"/>
                </a:lnTo>
                <a:close/>
                <a:moveTo>
                  <a:pt x="553" y="983"/>
                </a:moveTo>
                <a:lnTo>
                  <a:pt x="553" y="1383"/>
                </a:lnTo>
                <a:lnTo>
                  <a:pt x="646" y="1383"/>
                </a:lnTo>
                <a:lnTo>
                  <a:pt x="553" y="983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2855;p53"/>
          <p:cNvSpPr/>
          <p:nvPr/>
        </p:nvSpPr>
        <p:spPr>
          <a:xfrm>
            <a:off x="2577421" y="3999820"/>
            <a:ext cx="7462" cy="32096"/>
          </a:xfrm>
          <a:custGeom>
            <a:avLst/>
            <a:gdLst/>
            <a:ahLst/>
            <a:cxnLst/>
            <a:rect l="l" t="t" r="r" b="b"/>
            <a:pathLst>
              <a:path w="93" h="400" fill="none" extrusionOk="0">
                <a:moveTo>
                  <a:pt x="0" y="0"/>
                </a:moveTo>
                <a:lnTo>
                  <a:pt x="0" y="400"/>
                </a:lnTo>
                <a:lnTo>
                  <a:pt x="93" y="40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6" name="Google Shape;2856;p53"/>
          <p:cNvSpPr/>
          <p:nvPr/>
        </p:nvSpPr>
        <p:spPr>
          <a:xfrm>
            <a:off x="2533049" y="3980081"/>
            <a:ext cx="37071" cy="51835"/>
          </a:xfrm>
          <a:custGeom>
            <a:avLst/>
            <a:gdLst/>
            <a:ahLst/>
            <a:cxnLst/>
            <a:rect l="l" t="t" r="r" b="b"/>
            <a:pathLst>
              <a:path w="462" h="646" fill="none" extrusionOk="0">
                <a:moveTo>
                  <a:pt x="461" y="1"/>
                </a:moveTo>
                <a:lnTo>
                  <a:pt x="0" y="1"/>
                </a:lnTo>
                <a:lnTo>
                  <a:pt x="0" y="646"/>
                </a:lnTo>
                <a:lnTo>
                  <a:pt x="461" y="646"/>
                </a:lnTo>
                <a:lnTo>
                  <a:pt x="46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7" name="Google Shape;2857;p53"/>
          <p:cNvSpPr/>
          <p:nvPr/>
        </p:nvSpPr>
        <p:spPr>
          <a:xfrm>
            <a:off x="2533049" y="3920945"/>
            <a:ext cx="37071" cy="51835"/>
          </a:xfrm>
          <a:custGeom>
            <a:avLst/>
            <a:gdLst/>
            <a:ahLst/>
            <a:cxnLst/>
            <a:rect l="l" t="t" r="r" b="b"/>
            <a:pathLst>
              <a:path w="462" h="646" fill="none" extrusionOk="0">
                <a:moveTo>
                  <a:pt x="369" y="0"/>
                </a:moveTo>
                <a:lnTo>
                  <a:pt x="0" y="0"/>
                </a:lnTo>
                <a:lnTo>
                  <a:pt x="0" y="645"/>
                </a:lnTo>
                <a:lnTo>
                  <a:pt x="461" y="645"/>
                </a:lnTo>
                <a:lnTo>
                  <a:pt x="461" y="492"/>
                </a:lnTo>
                <a:lnTo>
                  <a:pt x="36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8" name="Google Shape;2858;p53"/>
          <p:cNvSpPr/>
          <p:nvPr/>
        </p:nvSpPr>
        <p:spPr>
          <a:xfrm>
            <a:off x="2570039" y="3960342"/>
            <a:ext cx="7462" cy="74062"/>
          </a:xfrm>
          <a:custGeom>
            <a:avLst/>
            <a:gdLst/>
            <a:ahLst/>
            <a:cxnLst/>
            <a:rect l="l" t="t" r="r" b="b"/>
            <a:pathLst>
              <a:path w="93" h="923" extrusionOk="0">
                <a:moveTo>
                  <a:pt x="0" y="1"/>
                </a:moveTo>
                <a:lnTo>
                  <a:pt x="0" y="154"/>
                </a:lnTo>
                <a:lnTo>
                  <a:pt x="31" y="154"/>
                </a:lnTo>
                <a:lnTo>
                  <a:pt x="0" y="1"/>
                </a:lnTo>
                <a:close/>
                <a:moveTo>
                  <a:pt x="0" y="247"/>
                </a:moveTo>
                <a:lnTo>
                  <a:pt x="0" y="892"/>
                </a:lnTo>
                <a:lnTo>
                  <a:pt x="0" y="923"/>
                </a:lnTo>
                <a:lnTo>
                  <a:pt x="92" y="923"/>
                </a:lnTo>
                <a:lnTo>
                  <a:pt x="92" y="892"/>
                </a:lnTo>
                <a:lnTo>
                  <a:pt x="92" y="492"/>
                </a:lnTo>
                <a:lnTo>
                  <a:pt x="62" y="247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9" name="Google Shape;2859;p53"/>
          <p:cNvSpPr/>
          <p:nvPr/>
        </p:nvSpPr>
        <p:spPr>
          <a:xfrm>
            <a:off x="2570039" y="3980081"/>
            <a:ext cx="7462" cy="54322"/>
          </a:xfrm>
          <a:custGeom>
            <a:avLst/>
            <a:gdLst/>
            <a:ahLst/>
            <a:cxnLst/>
            <a:rect l="l" t="t" r="r" b="b"/>
            <a:pathLst>
              <a:path w="93" h="677" fill="none" extrusionOk="0">
                <a:moveTo>
                  <a:pt x="62" y="1"/>
                </a:moveTo>
                <a:lnTo>
                  <a:pt x="0" y="1"/>
                </a:lnTo>
                <a:lnTo>
                  <a:pt x="0" y="646"/>
                </a:lnTo>
                <a:lnTo>
                  <a:pt x="0" y="677"/>
                </a:lnTo>
                <a:lnTo>
                  <a:pt x="92" y="677"/>
                </a:lnTo>
                <a:lnTo>
                  <a:pt x="92" y="646"/>
                </a:lnTo>
                <a:lnTo>
                  <a:pt x="92" y="246"/>
                </a:lnTo>
                <a:lnTo>
                  <a:pt x="6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0" name="Google Shape;2860;p53"/>
          <p:cNvSpPr/>
          <p:nvPr/>
        </p:nvSpPr>
        <p:spPr>
          <a:xfrm>
            <a:off x="2570039" y="3960342"/>
            <a:ext cx="2487" cy="12437"/>
          </a:xfrm>
          <a:custGeom>
            <a:avLst/>
            <a:gdLst/>
            <a:ahLst/>
            <a:cxnLst/>
            <a:rect l="l" t="t" r="r" b="b"/>
            <a:pathLst>
              <a:path w="31" h="155" fill="none" extrusionOk="0">
                <a:moveTo>
                  <a:pt x="0" y="1"/>
                </a:moveTo>
                <a:lnTo>
                  <a:pt x="0" y="154"/>
                </a:lnTo>
                <a:lnTo>
                  <a:pt x="31" y="154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53"/>
          <p:cNvSpPr/>
          <p:nvPr/>
        </p:nvSpPr>
        <p:spPr>
          <a:xfrm>
            <a:off x="2528074" y="3972699"/>
            <a:ext cx="46940" cy="7462"/>
          </a:xfrm>
          <a:custGeom>
            <a:avLst/>
            <a:gdLst/>
            <a:ahLst/>
            <a:cxnLst/>
            <a:rect l="l" t="t" r="r" b="b"/>
            <a:pathLst>
              <a:path w="585" h="93" extrusionOk="0">
                <a:moveTo>
                  <a:pt x="1" y="0"/>
                </a:moveTo>
                <a:lnTo>
                  <a:pt x="1" y="93"/>
                </a:lnTo>
                <a:lnTo>
                  <a:pt x="585" y="93"/>
                </a:lnTo>
                <a:lnTo>
                  <a:pt x="554" y="0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2862;p53"/>
          <p:cNvSpPr/>
          <p:nvPr/>
        </p:nvSpPr>
        <p:spPr>
          <a:xfrm>
            <a:off x="2528074" y="3972699"/>
            <a:ext cx="46940" cy="7462"/>
          </a:xfrm>
          <a:custGeom>
            <a:avLst/>
            <a:gdLst/>
            <a:ahLst/>
            <a:cxnLst/>
            <a:rect l="l" t="t" r="r" b="b"/>
            <a:pathLst>
              <a:path w="585" h="93" fill="none" extrusionOk="0">
                <a:moveTo>
                  <a:pt x="554" y="0"/>
                </a:moveTo>
                <a:lnTo>
                  <a:pt x="523" y="0"/>
                </a:lnTo>
                <a:lnTo>
                  <a:pt x="62" y="0"/>
                </a:lnTo>
                <a:lnTo>
                  <a:pt x="1" y="0"/>
                </a:lnTo>
                <a:lnTo>
                  <a:pt x="1" y="93"/>
                </a:lnTo>
                <a:lnTo>
                  <a:pt x="62" y="93"/>
                </a:lnTo>
                <a:lnTo>
                  <a:pt x="523" y="93"/>
                </a:lnTo>
                <a:lnTo>
                  <a:pt x="585" y="93"/>
                </a:lnTo>
                <a:lnTo>
                  <a:pt x="5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53"/>
          <p:cNvSpPr/>
          <p:nvPr/>
        </p:nvSpPr>
        <p:spPr>
          <a:xfrm>
            <a:off x="2740144" y="3913483"/>
            <a:ext cx="93720" cy="125816"/>
          </a:xfrm>
          <a:custGeom>
            <a:avLst/>
            <a:gdLst/>
            <a:ahLst/>
            <a:cxnLst/>
            <a:rect l="l" t="t" r="r" b="b"/>
            <a:pathLst>
              <a:path w="1168" h="1568" extrusionOk="0">
                <a:moveTo>
                  <a:pt x="0" y="1"/>
                </a:moveTo>
                <a:lnTo>
                  <a:pt x="0" y="1568"/>
                </a:lnTo>
                <a:lnTo>
                  <a:pt x="1168" y="1568"/>
                </a:lnTo>
                <a:lnTo>
                  <a:pt x="1168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53"/>
          <p:cNvSpPr/>
          <p:nvPr/>
        </p:nvSpPr>
        <p:spPr>
          <a:xfrm>
            <a:off x="2740144" y="3913483"/>
            <a:ext cx="93720" cy="125816"/>
          </a:xfrm>
          <a:custGeom>
            <a:avLst/>
            <a:gdLst/>
            <a:ahLst/>
            <a:cxnLst/>
            <a:rect l="l" t="t" r="r" b="b"/>
            <a:pathLst>
              <a:path w="1168" h="1568" fill="none" extrusionOk="0">
                <a:moveTo>
                  <a:pt x="1168" y="1568"/>
                </a:moveTo>
                <a:lnTo>
                  <a:pt x="0" y="1568"/>
                </a:lnTo>
                <a:lnTo>
                  <a:pt x="0" y="1"/>
                </a:lnTo>
                <a:lnTo>
                  <a:pt x="1168" y="1"/>
                </a:lnTo>
                <a:lnTo>
                  <a:pt x="1168" y="156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53"/>
          <p:cNvSpPr/>
          <p:nvPr/>
        </p:nvSpPr>
        <p:spPr>
          <a:xfrm>
            <a:off x="2747526" y="3920945"/>
            <a:ext cx="78956" cy="110972"/>
          </a:xfrm>
          <a:custGeom>
            <a:avLst/>
            <a:gdLst/>
            <a:ahLst/>
            <a:cxnLst/>
            <a:rect l="l" t="t" r="r" b="b"/>
            <a:pathLst>
              <a:path w="984" h="1383" extrusionOk="0">
                <a:moveTo>
                  <a:pt x="0" y="0"/>
                </a:moveTo>
                <a:lnTo>
                  <a:pt x="0" y="1383"/>
                </a:lnTo>
                <a:lnTo>
                  <a:pt x="984" y="1383"/>
                </a:lnTo>
                <a:lnTo>
                  <a:pt x="984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53"/>
          <p:cNvSpPr/>
          <p:nvPr/>
        </p:nvSpPr>
        <p:spPr>
          <a:xfrm>
            <a:off x="2747526" y="3920945"/>
            <a:ext cx="78956" cy="110972"/>
          </a:xfrm>
          <a:custGeom>
            <a:avLst/>
            <a:gdLst/>
            <a:ahLst/>
            <a:cxnLst/>
            <a:rect l="l" t="t" r="r" b="b"/>
            <a:pathLst>
              <a:path w="984" h="1383" fill="none" extrusionOk="0">
                <a:moveTo>
                  <a:pt x="984" y="1383"/>
                </a:moveTo>
                <a:lnTo>
                  <a:pt x="0" y="1383"/>
                </a:lnTo>
                <a:lnTo>
                  <a:pt x="0" y="0"/>
                </a:lnTo>
                <a:lnTo>
                  <a:pt x="984" y="0"/>
                </a:lnTo>
                <a:lnTo>
                  <a:pt x="984" y="138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2867;p53"/>
          <p:cNvSpPr/>
          <p:nvPr/>
        </p:nvSpPr>
        <p:spPr>
          <a:xfrm>
            <a:off x="2782029" y="3918458"/>
            <a:ext cx="9950" cy="115947"/>
          </a:xfrm>
          <a:custGeom>
            <a:avLst/>
            <a:gdLst/>
            <a:ahLst/>
            <a:cxnLst/>
            <a:rect l="l" t="t" r="r" b="b"/>
            <a:pathLst>
              <a:path w="124" h="1445" extrusionOk="0">
                <a:moveTo>
                  <a:pt x="1" y="0"/>
                </a:moveTo>
                <a:lnTo>
                  <a:pt x="1" y="1445"/>
                </a:lnTo>
                <a:lnTo>
                  <a:pt x="124" y="1445"/>
                </a:lnTo>
                <a:lnTo>
                  <a:pt x="124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2868;p53"/>
          <p:cNvSpPr/>
          <p:nvPr/>
        </p:nvSpPr>
        <p:spPr>
          <a:xfrm>
            <a:off x="2782029" y="3918458"/>
            <a:ext cx="9950" cy="115947"/>
          </a:xfrm>
          <a:custGeom>
            <a:avLst/>
            <a:gdLst/>
            <a:ahLst/>
            <a:cxnLst/>
            <a:rect l="l" t="t" r="r" b="b"/>
            <a:pathLst>
              <a:path w="124" h="1445" fill="none" extrusionOk="0">
                <a:moveTo>
                  <a:pt x="124" y="1445"/>
                </a:moveTo>
                <a:lnTo>
                  <a:pt x="1" y="1445"/>
                </a:lnTo>
                <a:lnTo>
                  <a:pt x="1" y="0"/>
                </a:lnTo>
                <a:lnTo>
                  <a:pt x="124" y="0"/>
                </a:lnTo>
                <a:lnTo>
                  <a:pt x="124" y="14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2869;p53"/>
          <p:cNvSpPr/>
          <p:nvPr/>
        </p:nvSpPr>
        <p:spPr>
          <a:xfrm>
            <a:off x="2742632" y="3972699"/>
            <a:ext cx="88826" cy="7462"/>
          </a:xfrm>
          <a:custGeom>
            <a:avLst/>
            <a:gdLst/>
            <a:ahLst/>
            <a:cxnLst/>
            <a:rect l="l" t="t" r="r" b="b"/>
            <a:pathLst>
              <a:path w="1107" h="93" extrusionOk="0">
                <a:moveTo>
                  <a:pt x="0" y="0"/>
                </a:moveTo>
                <a:lnTo>
                  <a:pt x="0" y="93"/>
                </a:lnTo>
                <a:lnTo>
                  <a:pt x="1106" y="93"/>
                </a:lnTo>
                <a:lnTo>
                  <a:pt x="1106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0" name="Google Shape;2870;p53"/>
          <p:cNvSpPr/>
          <p:nvPr/>
        </p:nvSpPr>
        <p:spPr>
          <a:xfrm>
            <a:off x="2742632" y="3972699"/>
            <a:ext cx="88826" cy="7462"/>
          </a:xfrm>
          <a:custGeom>
            <a:avLst/>
            <a:gdLst/>
            <a:ahLst/>
            <a:cxnLst/>
            <a:rect l="l" t="t" r="r" b="b"/>
            <a:pathLst>
              <a:path w="1107" h="93" fill="none" extrusionOk="0">
                <a:moveTo>
                  <a:pt x="0" y="93"/>
                </a:moveTo>
                <a:lnTo>
                  <a:pt x="0" y="0"/>
                </a:lnTo>
                <a:lnTo>
                  <a:pt x="1106" y="0"/>
                </a:lnTo>
                <a:lnTo>
                  <a:pt x="1106" y="93"/>
                </a:lnTo>
                <a:lnTo>
                  <a:pt x="0" y="9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1" name="Google Shape;2871;p53"/>
          <p:cNvSpPr/>
          <p:nvPr/>
        </p:nvSpPr>
        <p:spPr>
          <a:xfrm>
            <a:off x="2740144" y="3913483"/>
            <a:ext cx="59217" cy="125816"/>
          </a:xfrm>
          <a:custGeom>
            <a:avLst/>
            <a:gdLst/>
            <a:ahLst/>
            <a:cxnLst/>
            <a:rect l="l" t="t" r="r" b="b"/>
            <a:pathLst>
              <a:path w="738" h="1568" extrusionOk="0">
                <a:moveTo>
                  <a:pt x="0" y="1"/>
                </a:moveTo>
                <a:lnTo>
                  <a:pt x="0" y="1568"/>
                </a:lnTo>
                <a:lnTo>
                  <a:pt x="738" y="1568"/>
                </a:lnTo>
                <a:lnTo>
                  <a:pt x="707" y="1476"/>
                </a:lnTo>
                <a:lnTo>
                  <a:pt x="646" y="1476"/>
                </a:lnTo>
                <a:lnTo>
                  <a:pt x="646" y="1507"/>
                </a:lnTo>
                <a:lnTo>
                  <a:pt x="523" y="1507"/>
                </a:lnTo>
                <a:lnTo>
                  <a:pt x="523" y="1476"/>
                </a:lnTo>
                <a:lnTo>
                  <a:pt x="92" y="1476"/>
                </a:lnTo>
                <a:lnTo>
                  <a:pt x="92" y="831"/>
                </a:lnTo>
                <a:lnTo>
                  <a:pt x="31" y="831"/>
                </a:lnTo>
                <a:lnTo>
                  <a:pt x="31" y="738"/>
                </a:lnTo>
                <a:lnTo>
                  <a:pt x="92" y="738"/>
                </a:lnTo>
                <a:lnTo>
                  <a:pt x="92" y="93"/>
                </a:lnTo>
                <a:lnTo>
                  <a:pt x="430" y="93"/>
                </a:lnTo>
                <a:lnTo>
                  <a:pt x="430" y="1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2" name="Google Shape;2872;p53"/>
          <p:cNvSpPr/>
          <p:nvPr/>
        </p:nvSpPr>
        <p:spPr>
          <a:xfrm>
            <a:off x="2740144" y="3913483"/>
            <a:ext cx="59217" cy="125816"/>
          </a:xfrm>
          <a:custGeom>
            <a:avLst/>
            <a:gdLst/>
            <a:ahLst/>
            <a:cxnLst/>
            <a:rect l="l" t="t" r="r" b="b"/>
            <a:pathLst>
              <a:path w="738" h="1568" fill="none" extrusionOk="0">
                <a:moveTo>
                  <a:pt x="430" y="1"/>
                </a:moveTo>
                <a:lnTo>
                  <a:pt x="0" y="1"/>
                </a:lnTo>
                <a:lnTo>
                  <a:pt x="0" y="1568"/>
                </a:lnTo>
                <a:lnTo>
                  <a:pt x="738" y="1568"/>
                </a:lnTo>
                <a:lnTo>
                  <a:pt x="707" y="1476"/>
                </a:lnTo>
                <a:lnTo>
                  <a:pt x="646" y="1476"/>
                </a:lnTo>
                <a:lnTo>
                  <a:pt x="646" y="1507"/>
                </a:lnTo>
                <a:lnTo>
                  <a:pt x="523" y="1507"/>
                </a:lnTo>
                <a:lnTo>
                  <a:pt x="523" y="1476"/>
                </a:lnTo>
                <a:lnTo>
                  <a:pt x="92" y="1476"/>
                </a:lnTo>
                <a:lnTo>
                  <a:pt x="92" y="831"/>
                </a:lnTo>
                <a:lnTo>
                  <a:pt x="31" y="831"/>
                </a:lnTo>
                <a:lnTo>
                  <a:pt x="31" y="738"/>
                </a:lnTo>
                <a:lnTo>
                  <a:pt x="92" y="738"/>
                </a:lnTo>
                <a:lnTo>
                  <a:pt x="92" y="93"/>
                </a:lnTo>
                <a:lnTo>
                  <a:pt x="430" y="93"/>
                </a:lnTo>
                <a:lnTo>
                  <a:pt x="43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3" name="Google Shape;2873;p53"/>
          <p:cNvSpPr/>
          <p:nvPr/>
        </p:nvSpPr>
        <p:spPr>
          <a:xfrm>
            <a:off x="2747526" y="3920945"/>
            <a:ext cx="49348" cy="110972"/>
          </a:xfrm>
          <a:custGeom>
            <a:avLst/>
            <a:gdLst/>
            <a:ahLst/>
            <a:cxnLst/>
            <a:rect l="l" t="t" r="r" b="b"/>
            <a:pathLst>
              <a:path w="615" h="1383" extrusionOk="0">
                <a:moveTo>
                  <a:pt x="0" y="0"/>
                </a:moveTo>
                <a:lnTo>
                  <a:pt x="0" y="645"/>
                </a:lnTo>
                <a:lnTo>
                  <a:pt x="431" y="645"/>
                </a:lnTo>
                <a:lnTo>
                  <a:pt x="431" y="492"/>
                </a:lnTo>
                <a:lnTo>
                  <a:pt x="338" y="0"/>
                </a:lnTo>
                <a:close/>
                <a:moveTo>
                  <a:pt x="0" y="738"/>
                </a:moveTo>
                <a:lnTo>
                  <a:pt x="0" y="1383"/>
                </a:lnTo>
                <a:lnTo>
                  <a:pt x="431" y="1383"/>
                </a:lnTo>
                <a:lnTo>
                  <a:pt x="431" y="738"/>
                </a:lnTo>
                <a:close/>
                <a:moveTo>
                  <a:pt x="554" y="983"/>
                </a:moveTo>
                <a:lnTo>
                  <a:pt x="554" y="1383"/>
                </a:lnTo>
                <a:lnTo>
                  <a:pt x="615" y="1383"/>
                </a:lnTo>
                <a:lnTo>
                  <a:pt x="554" y="983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4" name="Google Shape;2874;p53"/>
          <p:cNvSpPr/>
          <p:nvPr/>
        </p:nvSpPr>
        <p:spPr>
          <a:xfrm>
            <a:off x="2791898" y="3999820"/>
            <a:ext cx="4975" cy="32096"/>
          </a:xfrm>
          <a:custGeom>
            <a:avLst/>
            <a:gdLst/>
            <a:ahLst/>
            <a:cxnLst/>
            <a:rect l="l" t="t" r="r" b="b"/>
            <a:pathLst>
              <a:path w="62" h="400" fill="none" extrusionOk="0">
                <a:moveTo>
                  <a:pt x="1" y="0"/>
                </a:moveTo>
                <a:lnTo>
                  <a:pt x="1" y="400"/>
                </a:lnTo>
                <a:lnTo>
                  <a:pt x="62" y="40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2875;p53"/>
          <p:cNvSpPr/>
          <p:nvPr/>
        </p:nvSpPr>
        <p:spPr>
          <a:xfrm>
            <a:off x="2747526" y="3980081"/>
            <a:ext cx="34583" cy="51835"/>
          </a:xfrm>
          <a:custGeom>
            <a:avLst/>
            <a:gdLst/>
            <a:ahLst/>
            <a:cxnLst/>
            <a:rect l="l" t="t" r="r" b="b"/>
            <a:pathLst>
              <a:path w="431" h="646" fill="none" extrusionOk="0">
                <a:moveTo>
                  <a:pt x="431" y="1"/>
                </a:moveTo>
                <a:lnTo>
                  <a:pt x="0" y="1"/>
                </a:lnTo>
                <a:lnTo>
                  <a:pt x="0" y="646"/>
                </a:lnTo>
                <a:lnTo>
                  <a:pt x="431" y="646"/>
                </a:lnTo>
                <a:lnTo>
                  <a:pt x="43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6" name="Google Shape;2876;p53"/>
          <p:cNvSpPr/>
          <p:nvPr/>
        </p:nvSpPr>
        <p:spPr>
          <a:xfrm>
            <a:off x="2747526" y="3920945"/>
            <a:ext cx="34583" cy="51835"/>
          </a:xfrm>
          <a:custGeom>
            <a:avLst/>
            <a:gdLst/>
            <a:ahLst/>
            <a:cxnLst/>
            <a:rect l="l" t="t" r="r" b="b"/>
            <a:pathLst>
              <a:path w="431" h="646" fill="none" extrusionOk="0">
                <a:moveTo>
                  <a:pt x="338" y="0"/>
                </a:moveTo>
                <a:lnTo>
                  <a:pt x="0" y="0"/>
                </a:lnTo>
                <a:lnTo>
                  <a:pt x="0" y="645"/>
                </a:lnTo>
                <a:lnTo>
                  <a:pt x="431" y="645"/>
                </a:lnTo>
                <a:lnTo>
                  <a:pt x="431" y="492"/>
                </a:lnTo>
                <a:lnTo>
                  <a:pt x="3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7" name="Google Shape;2877;p53"/>
          <p:cNvSpPr/>
          <p:nvPr/>
        </p:nvSpPr>
        <p:spPr>
          <a:xfrm>
            <a:off x="2782029" y="3960342"/>
            <a:ext cx="9950" cy="74062"/>
          </a:xfrm>
          <a:custGeom>
            <a:avLst/>
            <a:gdLst/>
            <a:ahLst/>
            <a:cxnLst/>
            <a:rect l="l" t="t" r="r" b="b"/>
            <a:pathLst>
              <a:path w="124" h="923" extrusionOk="0">
                <a:moveTo>
                  <a:pt x="1" y="1"/>
                </a:moveTo>
                <a:lnTo>
                  <a:pt x="1" y="154"/>
                </a:lnTo>
                <a:lnTo>
                  <a:pt x="31" y="154"/>
                </a:lnTo>
                <a:lnTo>
                  <a:pt x="1" y="1"/>
                </a:lnTo>
                <a:close/>
                <a:moveTo>
                  <a:pt x="1" y="247"/>
                </a:moveTo>
                <a:lnTo>
                  <a:pt x="1" y="892"/>
                </a:lnTo>
                <a:lnTo>
                  <a:pt x="1" y="923"/>
                </a:lnTo>
                <a:lnTo>
                  <a:pt x="124" y="923"/>
                </a:lnTo>
                <a:lnTo>
                  <a:pt x="124" y="892"/>
                </a:lnTo>
                <a:lnTo>
                  <a:pt x="124" y="492"/>
                </a:lnTo>
                <a:lnTo>
                  <a:pt x="62" y="247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8" name="Google Shape;2878;p53"/>
          <p:cNvSpPr/>
          <p:nvPr/>
        </p:nvSpPr>
        <p:spPr>
          <a:xfrm>
            <a:off x="2782029" y="3980081"/>
            <a:ext cx="9950" cy="54322"/>
          </a:xfrm>
          <a:custGeom>
            <a:avLst/>
            <a:gdLst/>
            <a:ahLst/>
            <a:cxnLst/>
            <a:rect l="l" t="t" r="r" b="b"/>
            <a:pathLst>
              <a:path w="124" h="677" fill="none" extrusionOk="0">
                <a:moveTo>
                  <a:pt x="62" y="1"/>
                </a:moveTo>
                <a:lnTo>
                  <a:pt x="1" y="1"/>
                </a:lnTo>
                <a:lnTo>
                  <a:pt x="1" y="646"/>
                </a:lnTo>
                <a:lnTo>
                  <a:pt x="1" y="677"/>
                </a:lnTo>
                <a:lnTo>
                  <a:pt x="124" y="677"/>
                </a:lnTo>
                <a:lnTo>
                  <a:pt x="124" y="646"/>
                </a:lnTo>
                <a:lnTo>
                  <a:pt x="124" y="246"/>
                </a:lnTo>
                <a:lnTo>
                  <a:pt x="6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53"/>
          <p:cNvSpPr/>
          <p:nvPr/>
        </p:nvSpPr>
        <p:spPr>
          <a:xfrm>
            <a:off x="2782029" y="3960342"/>
            <a:ext cx="2568" cy="12437"/>
          </a:xfrm>
          <a:custGeom>
            <a:avLst/>
            <a:gdLst/>
            <a:ahLst/>
            <a:cxnLst/>
            <a:rect l="l" t="t" r="r" b="b"/>
            <a:pathLst>
              <a:path w="32" h="155" fill="none" extrusionOk="0">
                <a:moveTo>
                  <a:pt x="1" y="1"/>
                </a:moveTo>
                <a:lnTo>
                  <a:pt x="1" y="154"/>
                </a:lnTo>
                <a:lnTo>
                  <a:pt x="31" y="154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0" name="Google Shape;2880;p53"/>
          <p:cNvSpPr/>
          <p:nvPr/>
        </p:nvSpPr>
        <p:spPr>
          <a:xfrm>
            <a:off x="2742632" y="3972699"/>
            <a:ext cx="44453" cy="7462"/>
          </a:xfrm>
          <a:custGeom>
            <a:avLst/>
            <a:gdLst/>
            <a:ahLst/>
            <a:cxnLst/>
            <a:rect l="l" t="t" r="r" b="b"/>
            <a:pathLst>
              <a:path w="554" h="93" extrusionOk="0">
                <a:moveTo>
                  <a:pt x="0" y="0"/>
                </a:moveTo>
                <a:lnTo>
                  <a:pt x="0" y="93"/>
                </a:lnTo>
                <a:lnTo>
                  <a:pt x="553" y="93"/>
                </a:lnTo>
                <a:lnTo>
                  <a:pt x="522" y="0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2881;p53"/>
          <p:cNvSpPr/>
          <p:nvPr/>
        </p:nvSpPr>
        <p:spPr>
          <a:xfrm>
            <a:off x="2742632" y="3972699"/>
            <a:ext cx="44453" cy="7462"/>
          </a:xfrm>
          <a:custGeom>
            <a:avLst/>
            <a:gdLst/>
            <a:ahLst/>
            <a:cxnLst/>
            <a:rect l="l" t="t" r="r" b="b"/>
            <a:pathLst>
              <a:path w="554" h="93" fill="none" extrusionOk="0">
                <a:moveTo>
                  <a:pt x="522" y="0"/>
                </a:moveTo>
                <a:lnTo>
                  <a:pt x="492" y="0"/>
                </a:lnTo>
                <a:lnTo>
                  <a:pt x="61" y="0"/>
                </a:lnTo>
                <a:lnTo>
                  <a:pt x="0" y="0"/>
                </a:lnTo>
                <a:lnTo>
                  <a:pt x="0" y="93"/>
                </a:lnTo>
                <a:lnTo>
                  <a:pt x="61" y="93"/>
                </a:lnTo>
                <a:lnTo>
                  <a:pt x="492" y="93"/>
                </a:lnTo>
                <a:lnTo>
                  <a:pt x="553" y="93"/>
                </a:lnTo>
                <a:lnTo>
                  <a:pt x="52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2" name="Google Shape;2882;p53"/>
          <p:cNvSpPr/>
          <p:nvPr/>
        </p:nvSpPr>
        <p:spPr>
          <a:xfrm>
            <a:off x="2451687" y="3758222"/>
            <a:ext cx="229326" cy="133198"/>
          </a:xfrm>
          <a:custGeom>
            <a:avLst/>
            <a:gdLst/>
            <a:ahLst/>
            <a:cxnLst/>
            <a:rect l="l" t="t" r="r" b="b"/>
            <a:pathLst>
              <a:path w="2858" h="1660" extrusionOk="0">
                <a:moveTo>
                  <a:pt x="2858" y="0"/>
                </a:moveTo>
                <a:lnTo>
                  <a:pt x="0" y="1414"/>
                </a:lnTo>
                <a:lnTo>
                  <a:pt x="123" y="1659"/>
                </a:lnTo>
                <a:lnTo>
                  <a:pt x="2858" y="338"/>
                </a:lnTo>
                <a:lnTo>
                  <a:pt x="2858" y="31"/>
                </a:lnTo>
                <a:lnTo>
                  <a:pt x="2858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53"/>
          <p:cNvSpPr/>
          <p:nvPr/>
        </p:nvSpPr>
        <p:spPr>
          <a:xfrm>
            <a:off x="2138597" y="3129555"/>
            <a:ext cx="271291" cy="1020733"/>
          </a:xfrm>
          <a:custGeom>
            <a:avLst/>
            <a:gdLst/>
            <a:ahLst/>
            <a:cxnLst/>
            <a:rect l="l" t="t" r="r" b="b"/>
            <a:pathLst>
              <a:path w="3381" h="12721" extrusionOk="0">
                <a:moveTo>
                  <a:pt x="861" y="0"/>
                </a:moveTo>
                <a:lnTo>
                  <a:pt x="830" y="430"/>
                </a:lnTo>
                <a:lnTo>
                  <a:pt x="830" y="645"/>
                </a:lnTo>
                <a:lnTo>
                  <a:pt x="799" y="983"/>
                </a:lnTo>
                <a:lnTo>
                  <a:pt x="768" y="1229"/>
                </a:lnTo>
                <a:lnTo>
                  <a:pt x="768" y="1475"/>
                </a:lnTo>
                <a:lnTo>
                  <a:pt x="768" y="1536"/>
                </a:lnTo>
                <a:lnTo>
                  <a:pt x="738" y="2059"/>
                </a:lnTo>
                <a:lnTo>
                  <a:pt x="707" y="2151"/>
                </a:lnTo>
                <a:lnTo>
                  <a:pt x="707" y="2274"/>
                </a:lnTo>
                <a:lnTo>
                  <a:pt x="676" y="2704"/>
                </a:lnTo>
                <a:lnTo>
                  <a:pt x="645" y="3288"/>
                </a:lnTo>
                <a:lnTo>
                  <a:pt x="615" y="3872"/>
                </a:lnTo>
                <a:lnTo>
                  <a:pt x="0" y="12721"/>
                </a:lnTo>
                <a:lnTo>
                  <a:pt x="3380" y="12721"/>
                </a:lnTo>
                <a:lnTo>
                  <a:pt x="2796" y="3872"/>
                </a:lnTo>
                <a:lnTo>
                  <a:pt x="2735" y="3288"/>
                </a:lnTo>
                <a:lnTo>
                  <a:pt x="2704" y="2704"/>
                </a:lnTo>
                <a:lnTo>
                  <a:pt x="2673" y="2274"/>
                </a:lnTo>
                <a:lnTo>
                  <a:pt x="2673" y="2151"/>
                </a:lnTo>
                <a:lnTo>
                  <a:pt x="2673" y="2059"/>
                </a:lnTo>
                <a:lnTo>
                  <a:pt x="2612" y="1536"/>
                </a:lnTo>
                <a:lnTo>
                  <a:pt x="2612" y="1475"/>
                </a:lnTo>
                <a:lnTo>
                  <a:pt x="2612" y="1229"/>
                </a:lnTo>
                <a:lnTo>
                  <a:pt x="2581" y="983"/>
                </a:lnTo>
                <a:lnTo>
                  <a:pt x="2581" y="645"/>
                </a:lnTo>
                <a:lnTo>
                  <a:pt x="2550" y="430"/>
                </a:lnTo>
                <a:lnTo>
                  <a:pt x="2520" y="0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4" name="Google Shape;2884;p53"/>
          <p:cNvSpPr/>
          <p:nvPr/>
        </p:nvSpPr>
        <p:spPr>
          <a:xfrm>
            <a:off x="2138597" y="3129555"/>
            <a:ext cx="135686" cy="1020733"/>
          </a:xfrm>
          <a:custGeom>
            <a:avLst/>
            <a:gdLst/>
            <a:ahLst/>
            <a:cxnLst/>
            <a:rect l="l" t="t" r="r" b="b"/>
            <a:pathLst>
              <a:path w="1691" h="12721" extrusionOk="0">
                <a:moveTo>
                  <a:pt x="861" y="0"/>
                </a:moveTo>
                <a:lnTo>
                  <a:pt x="0" y="12721"/>
                </a:lnTo>
                <a:lnTo>
                  <a:pt x="1690" y="12721"/>
                </a:lnTo>
                <a:lnTo>
                  <a:pt x="1690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5" name="Google Shape;2885;p53"/>
          <p:cNvSpPr/>
          <p:nvPr/>
        </p:nvSpPr>
        <p:spPr>
          <a:xfrm>
            <a:off x="2205114" y="3164057"/>
            <a:ext cx="140661" cy="17332"/>
          </a:xfrm>
          <a:custGeom>
            <a:avLst/>
            <a:gdLst/>
            <a:ahLst/>
            <a:cxnLst/>
            <a:rect l="l" t="t" r="r" b="b"/>
            <a:pathLst>
              <a:path w="1753" h="216" extrusionOk="0">
                <a:moveTo>
                  <a:pt x="1" y="0"/>
                </a:moveTo>
                <a:lnTo>
                  <a:pt x="1" y="215"/>
                </a:lnTo>
                <a:lnTo>
                  <a:pt x="1752" y="215"/>
                </a:lnTo>
                <a:lnTo>
                  <a:pt x="1721" y="0"/>
                </a:lnTo>
                <a:close/>
              </a:path>
            </a:pathLst>
          </a:custGeom>
          <a:solidFill>
            <a:srgbClr val="FFE5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6" name="Google Shape;2886;p53"/>
          <p:cNvSpPr/>
          <p:nvPr/>
        </p:nvSpPr>
        <p:spPr>
          <a:xfrm>
            <a:off x="2200220" y="3228168"/>
            <a:ext cx="147963" cy="19739"/>
          </a:xfrm>
          <a:custGeom>
            <a:avLst/>
            <a:gdLst/>
            <a:ahLst/>
            <a:cxnLst/>
            <a:rect l="l" t="t" r="r" b="b"/>
            <a:pathLst>
              <a:path w="1844" h="246" extrusionOk="0">
                <a:moveTo>
                  <a:pt x="0" y="0"/>
                </a:moveTo>
                <a:lnTo>
                  <a:pt x="0" y="246"/>
                </a:lnTo>
                <a:lnTo>
                  <a:pt x="1844" y="246"/>
                </a:lnTo>
                <a:lnTo>
                  <a:pt x="1844" y="0"/>
                </a:lnTo>
                <a:close/>
              </a:path>
            </a:pathLst>
          </a:custGeom>
          <a:solidFill>
            <a:srgbClr val="FFE5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2887;p53"/>
          <p:cNvSpPr/>
          <p:nvPr/>
        </p:nvSpPr>
        <p:spPr>
          <a:xfrm>
            <a:off x="2195245" y="3294685"/>
            <a:ext cx="157912" cy="17332"/>
          </a:xfrm>
          <a:custGeom>
            <a:avLst/>
            <a:gdLst/>
            <a:ahLst/>
            <a:cxnLst/>
            <a:rect l="l" t="t" r="r" b="b"/>
            <a:pathLst>
              <a:path w="1968" h="216" extrusionOk="0">
                <a:moveTo>
                  <a:pt x="32" y="1"/>
                </a:moveTo>
                <a:lnTo>
                  <a:pt x="1" y="93"/>
                </a:lnTo>
                <a:lnTo>
                  <a:pt x="1" y="216"/>
                </a:lnTo>
                <a:lnTo>
                  <a:pt x="1967" y="216"/>
                </a:lnTo>
                <a:lnTo>
                  <a:pt x="1967" y="93"/>
                </a:lnTo>
                <a:lnTo>
                  <a:pt x="1967" y="1"/>
                </a:lnTo>
                <a:close/>
              </a:path>
            </a:pathLst>
          </a:custGeom>
          <a:solidFill>
            <a:srgbClr val="FFE5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8" name="Google Shape;2888;p53"/>
          <p:cNvSpPr/>
          <p:nvPr/>
        </p:nvSpPr>
        <p:spPr>
          <a:xfrm>
            <a:off x="2205114" y="3164057"/>
            <a:ext cx="69167" cy="17332"/>
          </a:xfrm>
          <a:custGeom>
            <a:avLst/>
            <a:gdLst/>
            <a:ahLst/>
            <a:cxnLst/>
            <a:rect l="l" t="t" r="r" b="b"/>
            <a:pathLst>
              <a:path w="862" h="216" extrusionOk="0">
                <a:moveTo>
                  <a:pt x="1" y="0"/>
                </a:moveTo>
                <a:lnTo>
                  <a:pt x="1" y="215"/>
                </a:lnTo>
                <a:lnTo>
                  <a:pt x="861" y="215"/>
                </a:lnTo>
                <a:lnTo>
                  <a:pt x="861" y="0"/>
                </a:ln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9" name="Google Shape;2889;p53"/>
          <p:cNvSpPr/>
          <p:nvPr/>
        </p:nvSpPr>
        <p:spPr>
          <a:xfrm>
            <a:off x="2200220" y="3228168"/>
            <a:ext cx="74062" cy="19739"/>
          </a:xfrm>
          <a:custGeom>
            <a:avLst/>
            <a:gdLst/>
            <a:ahLst/>
            <a:cxnLst/>
            <a:rect l="l" t="t" r="r" b="b"/>
            <a:pathLst>
              <a:path w="923" h="246" extrusionOk="0">
                <a:moveTo>
                  <a:pt x="0" y="0"/>
                </a:moveTo>
                <a:lnTo>
                  <a:pt x="0" y="246"/>
                </a:lnTo>
                <a:lnTo>
                  <a:pt x="922" y="246"/>
                </a:lnTo>
                <a:lnTo>
                  <a:pt x="922" y="0"/>
                </a:ln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0" name="Google Shape;2890;p53"/>
          <p:cNvSpPr/>
          <p:nvPr/>
        </p:nvSpPr>
        <p:spPr>
          <a:xfrm>
            <a:off x="2195245" y="3294685"/>
            <a:ext cx="79036" cy="17332"/>
          </a:xfrm>
          <a:custGeom>
            <a:avLst/>
            <a:gdLst/>
            <a:ahLst/>
            <a:cxnLst/>
            <a:rect l="l" t="t" r="r" b="b"/>
            <a:pathLst>
              <a:path w="985" h="216" extrusionOk="0">
                <a:moveTo>
                  <a:pt x="32" y="1"/>
                </a:moveTo>
                <a:lnTo>
                  <a:pt x="1" y="93"/>
                </a:lnTo>
                <a:lnTo>
                  <a:pt x="1" y="216"/>
                </a:lnTo>
                <a:lnTo>
                  <a:pt x="984" y="216"/>
                </a:lnTo>
                <a:lnTo>
                  <a:pt x="984" y="1"/>
                </a:ln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1" name="Google Shape;2891;p53"/>
          <p:cNvSpPr/>
          <p:nvPr/>
        </p:nvSpPr>
        <p:spPr>
          <a:xfrm>
            <a:off x="2195245" y="3104841"/>
            <a:ext cx="157912" cy="24794"/>
          </a:xfrm>
          <a:custGeom>
            <a:avLst/>
            <a:gdLst/>
            <a:ahLst/>
            <a:cxnLst/>
            <a:rect l="l" t="t" r="r" b="b"/>
            <a:pathLst>
              <a:path w="1968" h="309" extrusionOk="0">
                <a:moveTo>
                  <a:pt x="1" y="1"/>
                </a:moveTo>
                <a:lnTo>
                  <a:pt x="1" y="308"/>
                </a:lnTo>
                <a:lnTo>
                  <a:pt x="1967" y="308"/>
                </a:lnTo>
                <a:lnTo>
                  <a:pt x="1967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2" name="Google Shape;2892;p53"/>
          <p:cNvSpPr/>
          <p:nvPr/>
        </p:nvSpPr>
        <p:spPr>
          <a:xfrm>
            <a:off x="2274200" y="3104841"/>
            <a:ext cx="78956" cy="24794"/>
          </a:xfrm>
          <a:custGeom>
            <a:avLst/>
            <a:gdLst/>
            <a:ahLst/>
            <a:cxnLst/>
            <a:rect l="l" t="t" r="r" b="b"/>
            <a:pathLst>
              <a:path w="984" h="309" extrusionOk="0">
                <a:moveTo>
                  <a:pt x="0" y="1"/>
                </a:moveTo>
                <a:lnTo>
                  <a:pt x="0" y="308"/>
                </a:lnTo>
                <a:lnTo>
                  <a:pt x="983" y="308"/>
                </a:lnTo>
                <a:lnTo>
                  <a:pt x="983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2893;p53"/>
          <p:cNvSpPr/>
          <p:nvPr/>
        </p:nvSpPr>
        <p:spPr>
          <a:xfrm>
            <a:off x="2274200" y="3028454"/>
            <a:ext cx="59217" cy="59217"/>
          </a:xfrm>
          <a:custGeom>
            <a:avLst/>
            <a:gdLst/>
            <a:ahLst/>
            <a:cxnLst/>
            <a:rect l="l" t="t" r="r" b="b"/>
            <a:pathLst>
              <a:path w="738" h="738" extrusionOk="0">
                <a:moveTo>
                  <a:pt x="369" y="0"/>
                </a:moveTo>
                <a:lnTo>
                  <a:pt x="215" y="31"/>
                </a:lnTo>
                <a:lnTo>
                  <a:pt x="123" y="123"/>
                </a:lnTo>
                <a:lnTo>
                  <a:pt x="31" y="215"/>
                </a:lnTo>
                <a:lnTo>
                  <a:pt x="0" y="369"/>
                </a:lnTo>
                <a:lnTo>
                  <a:pt x="31" y="523"/>
                </a:lnTo>
                <a:lnTo>
                  <a:pt x="123" y="615"/>
                </a:lnTo>
                <a:lnTo>
                  <a:pt x="215" y="707"/>
                </a:lnTo>
                <a:lnTo>
                  <a:pt x="369" y="738"/>
                </a:lnTo>
                <a:lnTo>
                  <a:pt x="522" y="707"/>
                </a:lnTo>
                <a:lnTo>
                  <a:pt x="615" y="615"/>
                </a:lnTo>
                <a:lnTo>
                  <a:pt x="707" y="523"/>
                </a:lnTo>
                <a:lnTo>
                  <a:pt x="738" y="369"/>
                </a:lnTo>
                <a:lnTo>
                  <a:pt x="707" y="215"/>
                </a:lnTo>
                <a:lnTo>
                  <a:pt x="615" y="123"/>
                </a:lnTo>
                <a:lnTo>
                  <a:pt x="522" y="31"/>
                </a:lnTo>
                <a:lnTo>
                  <a:pt x="369" y="0"/>
                </a:lnTo>
                <a:close/>
              </a:path>
            </a:pathLst>
          </a:custGeom>
          <a:solidFill>
            <a:srgbClr val="B6EF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4" name="Google Shape;2894;p53"/>
          <p:cNvSpPr/>
          <p:nvPr/>
        </p:nvSpPr>
        <p:spPr>
          <a:xfrm>
            <a:off x="2274200" y="2749867"/>
            <a:ext cx="673133" cy="261422"/>
          </a:xfrm>
          <a:custGeom>
            <a:avLst/>
            <a:gdLst/>
            <a:ahLst/>
            <a:cxnLst/>
            <a:rect l="l" t="t" r="r" b="b"/>
            <a:pathLst>
              <a:path w="8389" h="3258" extrusionOk="0">
                <a:moveTo>
                  <a:pt x="6115" y="0"/>
                </a:moveTo>
                <a:lnTo>
                  <a:pt x="5838" y="31"/>
                </a:lnTo>
                <a:lnTo>
                  <a:pt x="5531" y="93"/>
                </a:lnTo>
                <a:lnTo>
                  <a:pt x="5285" y="185"/>
                </a:lnTo>
                <a:lnTo>
                  <a:pt x="5008" y="308"/>
                </a:lnTo>
                <a:lnTo>
                  <a:pt x="4793" y="461"/>
                </a:lnTo>
                <a:lnTo>
                  <a:pt x="4578" y="646"/>
                </a:lnTo>
                <a:lnTo>
                  <a:pt x="4394" y="830"/>
                </a:lnTo>
                <a:lnTo>
                  <a:pt x="4210" y="1076"/>
                </a:lnTo>
                <a:lnTo>
                  <a:pt x="4025" y="984"/>
                </a:lnTo>
                <a:lnTo>
                  <a:pt x="3841" y="953"/>
                </a:lnTo>
                <a:lnTo>
                  <a:pt x="3626" y="891"/>
                </a:lnTo>
                <a:lnTo>
                  <a:pt x="3411" y="891"/>
                </a:lnTo>
                <a:lnTo>
                  <a:pt x="3134" y="922"/>
                </a:lnTo>
                <a:lnTo>
                  <a:pt x="2888" y="984"/>
                </a:lnTo>
                <a:lnTo>
                  <a:pt x="2643" y="1076"/>
                </a:lnTo>
                <a:lnTo>
                  <a:pt x="2397" y="1199"/>
                </a:lnTo>
                <a:lnTo>
                  <a:pt x="2212" y="1352"/>
                </a:lnTo>
                <a:lnTo>
                  <a:pt x="2028" y="1537"/>
                </a:lnTo>
                <a:lnTo>
                  <a:pt x="1874" y="1752"/>
                </a:lnTo>
                <a:lnTo>
                  <a:pt x="1751" y="1998"/>
                </a:lnTo>
                <a:lnTo>
                  <a:pt x="1536" y="1936"/>
                </a:lnTo>
                <a:lnTo>
                  <a:pt x="1291" y="1905"/>
                </a:lnTo>
                <a:lnTo>
                  <a:pt x="1045" y="1936"/>
                </a:lnTo>
                <a:lnTo>
                  <a:pt x="799" y="2028"/>
                </a:lnTo>
                <a:lnTo>
                  <a:pt x="553" y="2151"/>
                </a:lnTo>
                <a:lnTo>
                  <a:pt x="369" y="2305"/>
                </a:lnTo>
                <a:lnTo>
                  <a:pt x="215" y="2520"/>
                </a:lnTo>
                <a:lnTo>
                  <a:pt x="92" y="2735"/>
                </a:lnTo>
                <a:lnTo>
                  <a:pt x="31" y="2981"/>
                </a:lnTo>
                <a:lnTo>
                  <a:pt x="0" y="3257"/>
                </a:lnTo>
                <a:lnTo>
                  <a:pt x="7405" y="3257"/>
                </a:lnTo>
                <a:lnTo>
                  <a:pt x="7589" y="3227"/>
                </a:lnTo>
                <a:lnTo>
                  <a:pt x="7774" y="3196"/>
                </a:lnTo>
                <a:lnTo>
                  <a:pt x="7958" y="3104"/>
                </a:lnTo>
                <a:lnTo>
                  <a:pt x="8081" y="2981"/>
                </a:lnTo>
                <a:lnTo>
                  <a:pt x="8204" y="2827"/>
                </a:lnTo>
                <a:lnTo>
                  <a:pt x="8296" y="2643"/>
                </a:lnTo>
                <a:lnTo>
                  <a:pt x="8358" y="2458"/>
                </a:lnTo>
                <a:lnTo>
                  <a:pt x="8388" y="2274"/>
                </a:lnTo>
                <a:lnTo>
                  <a:pt x="8388" y="2028"/>
                </a:lnTo>
                <a:lnTo>
                  <a:pt x="8327" y="1813"/>
                </a:lnTo>
                <a:lnTo>
                  <a:pt x="8296" y="1598"/>
                </a:lnTo>
                <a:lnTo>
                  <a:pt x="8204" y="1383"/>
                </a:lnTo>
                <a:lnTo>
                  <a:pt x="8112" y="1199"/>
                </a:lnTo>
                <a:lnTo>
                  <a:pt x="7989" y="1014"/>
                </a:lnTo>
                <a:lnTo>
                  <a:pt x="7866" y="830"/>
                </a:lnTo>
                <a:lnTo>
                  <a:pt x="7712" y="676"/>
                </a:lnTo>
                <a:lnTo>
                  <a:pt x="7559" y="523"/>
                </a:lnTo>
                <a:lnTo>
                  <a:pt x="7405" y="400"/>
                </a:lnTo>
                <a:lnTo>
                  <a:pt x="7190" y="277"/>
                </a:lnTo>
                <a:lnTo>
                  <a:pt x="7006" y="185"/>
                </a:lnTo>
                <a:lnTo>
                  <a:pt x="6790" y="123"/>
                </a:lnTo>
                <a:lnTo>
                  <a:pt x="6575" y="62"/>
                </a:lnTo>
                <a:lnTo>
                  <a:pt x="6360" y="31"/>
                </a:lnTo>
                <a:lnTo>
                  <a:pt x="6115" y="0"/>
                </a:lnTo>
                <a:close/>
              </a:path>
            </a:pathLst>
          </a:custGeom>
          <a:solidFill>
            <a:srgbClr val="B6EF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53"/>
          <p:cNvSpPr/>
          <p:nvPr/>
        </p:nvSpPr>
        <p:spPr>
          <a:xfrm>
            <a:off x="2402340" y="3035836"/>
            <a:ext cx="268804" cy="103670"/>
          </a:xfrm>
          <a:custGeom>
            <a:avLst/>
            <a:gdLst/>
            <a:ahLst/>
            <a:cxnLst/>
            <a:rect l="l" t="t" r="r" b="b"/>
            <a:pathLst>
              <a:path w="3350" h="1292" extrusionOk="0">
                <a:moveTo>
                  <a:pt x="2459" y="1"/>
                </a:moveTo>
                <a:lnTo>
                  <a:pt x="2213" y="31"/>
                </a:lnTo>
                <a:lnTo>
                  <a:pt x="1998" y="123"/>
                </a:lnTo>
                <a:lnTo>
                  <a:pt x="1814" y="246"/>
                </a:lnTo>
                <a:lnTo>
                  <a:pt x="1691" y="431"/>
                </a:lnTo>
                <a:lnTo>
                  <a:pt x="1537" y="369"/>
                </a:lnTo>
                <a:lnTo>
                  <a:pt x="1384" y="339"/>
                </a:lnTo>
                <a:lnTo>
                  <a:pt x="1168" y="369"/>
                </a:lnTo>
                <a:lnTo>
                  <a:pt x="953" y="461"/>
                </a:lnTo>
                <a:lnTo>
                  <a:pt x="800" y="615"/>
                </a:lnTo>
                <a:lnTo>
                  <a:pt x="708" y="799"/>
                </a:lnTo>
                <a:lnTo>
                  <a:pt x="523" y="738"/>
                </a:lnTo>
                <a:lnTo>
                  <a:pt x="431" y="769"/>
                </a:lnTo>
                <a:lnTo>
                  <a:pt x="308" y="799"/>
                </a:lnTo>
                <a:lnTo>
                  <a:pt x="247" y="830"/>
                </a:lnTo>
                <a:lnTo>
                  <a:pt x="154" y="922"/>
                </a:lnTo>
                <a:lnTo>
                  <a:pt x="93" y="984"/>
                </a:lnTo>
                <a:lnTo>
                  <a:pt x="62" y="1076"/>
                </a:lnTo>
                <a:lnTo>
                  <a:pt x="32" y="1168"/>
                </a:lnTo>
                <a:lnTo>
                  <a:pt x="1" y="1291"/>
                </a:lnTo>
                <a:lnTo>
                  <a:pt x="2951" y="1291"/>
                </a:lnTo>
                <a:lnTo>
                  <a:pt x="3104" y="1260"/>
                </a:lnTo>
                <a:lnTo>
                  <a:pt x="3227" y="1168"/>
                </a:lnTo>
                <a:lnTo>
                  <a:pt x="3319" y="1045"/>
                </a:lnTo>
                <a:lnTo>
                  <a:pt x="3350" y="892"/>
                </a:lnTo>
                <a:lnTo>
                  <a:pt x="3319" y="707"/>
                </a:lnTo>
                <a:lnTo>
                  <a:pt x="3289" y="554"/>
                </a:lnTo>
                <a:lnTo>
                  <a:pt x="3196" y="400"/>
                </a:lnTo>
                <a:lnTo>
                  <a:pt x="3073" y="246"/>
                </a:lnTo>
                <a:lnTo>
                  <a:pt x="2951" y="154"/>
                </a:lnTo>
                <a:lnTo>
                  <a:pt x="2797" y="62"/>
                </a:lnTo>
                <a:lnTo>
                  <a:pt x="2613" y="1"/>
                </a:lnTo>
                <a:close/>
              </a:path>
            </a:pathLst>
          </a:custGeom>
          <a:solidFill>
            <a:srgbClr val="B6EF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53"/>
          <p:cNvSpPr/>
          <p:nvPr/>
        </p:nvSpPr>
        <p:spPr>
          <a:xfrm>
            <a:off x="2106501" y="3972699"/>
            <a:ext cx="337891" cy="177571"/>
          </a:xfrm>
          <a:custGeom>
            <a:avLst/>
            <a:gdLst/>
            <a:ahLst/>
            <a:cxnLst/>
            <a:rect l="l" t="t" r="r" b="b"/>
            <a:pathLst>
              <a:path w="4211" h="2213" extrusionOk="0">
                <a:moveTo>
                  <a:pt x="1" y="0"/>
                </a:moveTo>
                <a:lnTo>
                  <a:pt x="1" y="2213"/>
                </a:lnTo>
                <a:lnTo>
                  <a:pt x="4210" y="2213"/>
                </a:lnTo>
                <a:lnTo>
                  <a:pt x="4210" y="0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2897;p53"/>
          <p:cNvSpPr/>
          <p:nvPr/>
        </p:nvSpPr>
        <p:spPr>
          <a:xfrm>
            <a:off x="2106501" y="3972699"/>
            <a:ext cx="170189" cy="177571"/>
          </a:xfrm>
          <a:custGeom>
            <a:avLst/>
            <a:gdLst/>
            <a:ahLst/>
            <a:cxnLst/>
            <a:rect l="l" t="t" r="r" b="b"/>
            <a:pathLst>
              <a:path w="2121" h="2213" extrusionOk="0">
                <a:moveTo>
                  <a:pt x="1" y="0"/>
                </a:moveTo>
                <a:lnTo>
                  <a:pt x="1" y="2213"/>
                </a:lnTo>
                <a:lnTo>
                  <a:pt x="2121" y="2213"/>
                </a:lnTo>
                <a:lnTo>
                  <a:pt x="2121" y="0"/>
                </a:lnTo>
                <a:close/>
              </a:path>
            </a:pathLst>
          </a:custGeom>
          <a:solidFill>
            <a:srgbClr val="3E54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8" name="Google Shape;2898;p53"/>
          <p:cNvSpPr/>
          <p:nvPr/>
        </p:nvSpPr>
        <p:spPr>
          <a:xfrm>
            <a:off x="2345692" y="4058955"/>
            <a:ext cx="51835" cy="51915"/>
          </a:xfrm>
          <a:custGeom>
            <a:avLst/>
            <a:gdLst/>
            <a:ahLst/>
            <a:cxnLst/>
            <a:rect l="l" t="t" r="r" b="b"/>
            <a:pathLst>
              <a:path w="646" h="647" extrusionOk="0">
                <a:moveTo>
                  <a:pt x="307" y="1"/>
                </a:moveTo>
                <a:lnTo>
                  <a:pt x="185" y="32"/>
                </a:lnTo>
                <a:lnTo>
                  <a:pt x="92" y="93"/>
                </a:lnTo>
                <a:lnTo>
                  <a:pt x="31" y="185"/>
                </a:lnTo>
                <a:lnTo>
                  <a:pt x="0" y="308"/>
                </a:lnTo>
                <a:lnTo>
                  <a:pt x="31" y="431"/>
                </a:lnTo>
                <a:lnTo>
                  <a:pt x="92" y="554"/>
                </a:lnTo>
                <a:lnTo>
                  <a:pt x="185" y="615"/>
                </a:lnTo>
                <a:lnTo>
                  <a:pt x="307" y="646"/>
                </a:lnTo>
                <a:lnTo>
                  <a:pt x="430" y="615"/>
                </a:lnTo>
                <a:lnTo>
                  <a:pt x="553" y="554"/>
                </a:lnTo>
                <a:lnTo>
                  <a:pt x="615" y="431"/>
                </a:lnTo>
                <a:lnTo>
                  <a:pt x="645" y="308"/>
                </a:lnTo>
                <a:lnTo>
                  <a:pt x="615" y="185"/>
                </a:lnTo>
                <a:lnTo>
                  <a:pt x="553" y="93"/>
                </a:lnTo>
                <a:lnTo>
                  <a:pt x="430" y="32"/>
                </a:lnTo>
                <a:lnTo>
                  <a:pt x="307" y="1"/>
                </a:ln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53"/>
          <p:cNvSpPr/>
          <p:nvPr/>
        </p:nvSpPr>
        <p:spPr>
          <a:xfrm>
            <a:off x="2348099" y="4061443"/>
            <a:ext cx="46940" cy="101183"/>
          </a:xfrm>
          <a:custGeom>
            <a:avLst/>
            <a:gdLst/>
            <a:ahLst/>
            <a:cxnLst/>
            <a:rect l="l" t="t" r="r" b="b"/>
            <a:pathLst>
              <a:path w="585" h="1261" extrusionOk="0">
                <a:moveTo>
                  <a:pt x="277" y="1"/>
                </a:moveTo>
                <a:lnTo>
                  <a:pt x="185" y="31"/>
                </a:lnTo>
                <a:lnTo>
                  <a:pt x="93" y="93"/>
                </a:lnTo>
                <a:lnTo>
                  <a:pt x="32" y="185"/>
                </a:lnTo>
                <a:lnTo>
                  <a:pt x="1" y="308"/>
                </a:lnTo>
                <a:lnTo>
                  <a:pt x="1" y="1260"/>
                </a:lnTo>
                <a:lnTo>
                  <a:pt x="585" y="1260"/>
                </a:lnTo>
                <a:lnTo>
                  <a:pt x="585" y="308"/>
                </a:lnTo>
                <a:lnTo>
                  <a:pt x="554" y="185"/>
                </a:lnTo>
                <a:lnTo>
                  <a:pt x="492" y="93"/>
                </a:lnTo>
                <a:lnTo>
                  <a:pt x="400" y="31"/>
                </a:lnTo>
                <a:lnTo>
                  <a:pt x="277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53"/>
          <p:cNvSpPr/>
          <p:nvPr/>
        </p:nvSpPr>
        <p:spPr>
          <a:xfrm>
            <a:off x="2348099" y="4061443"/>
            <a:ext cx="22307" cy="101183"/>
          </a:xfrm>
          <a:custGeom>
            <a:avLst/>
            <a:gdLst/>
            <a:ahLst/>
            <a:cxnLst/>
            <a:rect l="l" t="t" r="r" b="b"/>
            <a:pathLst>
              <a:path w="278" h="1261" extrusionOk="0">
                <a:moveTo>
                  <a:pt x="277" y="1"/>
                </a:moveTo>
                <a:lnTo>
                  <a:pt x="185" y="31"/>
                </a:lnTo>
                <a:lnTo>
                  <a:pt x="93" y="93"/>
                </a:lnTo>
                <a:lnTo>
                  <a:pt x="32" y="185"/>
                </a:lnTo>
                <a:lnTo>
                  <a:pt x="1" y="308"/>
                </a:lnTo>
                <a:lnTo>
                  <a:pt x="1" y="1260"/>
                </a:lnTo>
                <a:lnTo>
                  <a:pt x="277" y="1260"/>
                </a:lnTo>
                <a:lnTo>
                  <a:pt x="277" y="1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53"/>
          <p:cNvSpPr/>
          <p:nvPr/>
        </p:nvSpPr>
        <p:spPr>
          <a:xfrm>
            <a:off x="2345692" y="4160056"/>
            <a:ext cx="51835" cy="4975"/>
          </a:xfrm>
          <a:custGeom>
            <a:avLst/>
            <a:gdLst/>
            <a:ahLst/>
            <a:cxnLst/>
            <a:rect l="l" t="t" r="r" b="b"/>
            <a:pathLst>
              <a:path w="646" h="62" extrusionOk="0">
                <a:moveTo>
                  <a:pt x="31" y="1"/>
                </a:moveTo>
                <a:lnTo>
                  <a:pt x="0" y="31"/>
                </a:lnTo>
                <a:lnTo>
                  <a:pt x="31" y="62"/>
                </a:lnTo>
                <a:lnTo>
                  <a:pt x="615" y="62"/>
                </a:lnTo>
                <a:lnTo>
                  <a:pt x="645" y="31"/>
                </a:lnTo>
                <a:lnTo>
                  <a:pt x="615" y="1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53"/>
          <p:cNvSpPr/>
          <p:nvPr/>
        </p:nvSpPr>
        <p:spPr>
          <a:xfrm>
            <a:off x="2345692" y="4160056"/>
            <a:ext cx="24714" cy="4975"/>
          </a:xfrm>
          <a:custGeom>
            <a:avLst/>
            <a:gdLst/>
            <a:ahLst/>
            <a:cxnLst/>
            <a:rect l="l" t="t" r="r" b="b"/>
            <a:pathLst>
              <a:path w="308" h="62" extrusionOk="0">
                <a:moveTo>
                  <a:pt x="31" y="1"/>
                </a:moveTo>
                <a:lnTo>
                  <a:pt x="0" y="31"/>
                </a:lnTo>
                <a:lnTo>
                  <a:pt x="31" y="62"/>
                </a:lnTo>
                <a:lnTo>
                  <a:pt x="307" y="62"/>
                </a:lnTo>
                <a:lnTo>
                  <a:pt x="3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53"/>
          <p:cNvSpPr/>
          <p:nvPr/>
        </p:nvSpPr>
        <p:spPr>
          <a:xfrm>
            <a:off x="2138597" y="3994845"/>
            <a:ext cx="276186" cy="22307"/>
          </a:xfrm>
          <a:custGeom>
            <a:avLst/>
            <a:gdLst/>
            <a:ahLst/>
            <a:cxnLst/>
            <a:rect l="l" t="t" r="r" b="b"/>
            <a:pathLst>
              <a:path w="3442" h="278" extrusionOk="0">
                <a:moveTo>
                  <a:pt x="0" y="1"/>
                </a:moveTo>
                <a:lnTo>
                  <a:pt x="0" y="277"/>
                </a:lnTo>
                <a:lnTo>
                  <a:pt x="3441" y="277"/>
                </a:lnTo>
                <a:lnTo>
                  <a:pt x="34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53"/>
          <p:cNvSpPr/>
          <p:nvPr/>
        </p:nvSpPr>
        <p:spPr>
          <a:xfrm>
            <a:off x="2276607" y="3994845"/>
            <a:ext cx="138173" cy="22307"/>
          </a:xfrm>
          <a:custGeom>
            <a:avLst/>
            <a:gdLst/>
            <a:ahLst/>
            <a:cxnLst/>
            <a:rect l="l" t="t" r="r" b="b"/>
            <a:pathLst>
              <a:path w="1722" h="278" extrusionOk="0">
                <a:moveTo>
                  <a:pt x="1" y="1"/>
                </a:moveTo>
                <a:lnTo>
                  <a:pt x="1" y="277"/>
                </a:lnTo>
                <a:lnTo>
                  <a:pt x="1721" y="277"/>
                </a:lnTo>
                <a:lnTo>
                  <a:pt x="1721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53"/>
          <p:cNvSpPr/>
          <p:nvPr/>
        </p:nvSpPr>
        <p:spPr>
          <a:xfrm>
            <a:off x="2276607" y="4031835"/>
            <a:ext cx="138173" cy="22307"/>
          </a:xfrm>
          <a:custGeom>
            <a:avLst/>
            <a:gdLst/>
            <a:ahLst/>
            <a:cxnLst/>
            <a:rect l="l" t="t" r="r" b="b"/>
            <a:pathLst>
              <a:path w="1722" h="278" extrusionOk="0">
                <a:moveTo>
                  <a:pt x="1" y="1"/>
                </a:moveTo>
                <a:lnTo>
                  <a:pt x="1" y="277"/>
                </a:lnTo>
                <a:lnTo>
                  <a:pt x="1721" y="277"/>
                </a:lnTo>
                <a:lnTo>
                  <a:pt x="1721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53"/>
          <p:cNvSpPr/>
          <p:nvPr/>
        </p:nvSpPr>
        <p:spPr>
          <a:xfrm>
            <a:off x="2138597" y="4031835"/>
            <a:ext cx="276186" cy="22307"/>
          </a:xfrm>
          <a:custGeom>
            <a:avLst/>
            <a:gdLst/>
            <a:ahLst/>
            <a:cxnLst/>
            <a:rect l="l" t="t" r="r" b="b"/>
            <a:pathLst>
              <a:path w="3442" h="278" extrusionOk="0">
                <a:moveTo>
                  <a:pt x="0" y="1"/>
                </a:moveTo>
                <a:lnTo>
                  <a:pt x="0" y="277"/>
                </a:lnTo>
                <a:lnTo>
                  <a:pt x="3441" y="277"/>
                </a:lnTo>
                <a:lnTo>
                  <a:pt x="34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53"/>
          <p:cNvSpPr/>
          <p:nvPr/>
        </p:nvSpPr>
        <p:spPr>
          <a:xfrm>
            <a:off x="2244592" y="4068825"/>
            <a:ext cx="64192" cy="81444"/>
          </a:xfrm>
          <a:custGeom>
            <a:avLst/>
            <a:gdLst/>
            <a:ahLst/>
            <a:cxnLst/>
            <a:rect l="l" t="t" r="r" b="b"/>
            <a:pathLst>
              <a:path w="800" h="1015" extrusionOk="0">
                <a:moveTo>
                  <a:pt x="400" y="1"/>
                </a:moveTo>
                <a:lnTo>
                  <a:pt x="246" y="31"/>
                </a:lnTo>
                <a:lnTo>
                  <a:pt x="123" y="124"/>
                </a:lnTo>
                <a:lnTo>
                  <a:pt x="31" y="247"/>
                </a:lnTo>
                <a:lnTo>
                  <a:pt x="0" y="400"/>
                </a:lnTo>
                <a:lnTo>
                  <a:pt x="0" y="1015"/>
                </a:lnTo>
                <a:lnTo>
                  <a:pt x="799" y="1015"/>
                </a:lnTo>
                <a:lnTo>
                  <a:pt x="799" y="400"/>
                </a:lnTo>
                <a:lnTo>
                  <a:pt x="769" y="247"/>
                </a:lnTo>
                <a:lnTo>
                  <a:pt x="676" y="124"/>
                </a:lnTo>
                <a:lnTo>
                  <a:pt x="553" y="31"/>
                </a:lnTo>
                <a:lnTo>
                  <a:pt x="400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53"/>
          <p:cNvSpPr/>
          <p:nvPr/>
        </p:nvSpPr>
        <p:spPr>
          <a:xfrm>
            <a:off x="2244592" y="4068825"/>
            <a:ext cx="32096" cy="81444"/>
          </a:xfrm>
          <a:custGeom>
            <a:avLst/>
            <a:gdLst/>
            <a:ahLst/>
            <a:cxnLst/>
            <a:rect l="l" t="t" r="r" b="b"/>
            <a:pathLst>
              <a:path w="400" h="1015" extrusionOk="0">
                <a:moveTo>
                  <a:pt x="400" y="1"/>
                </a:moveTo>
                <a:lnTo>
                  <a:pt x="246" y="31"/>
                </a:lnTo>
                <a:lnTo>
                  <a:pt x="123" y="124"/>
                </a:lnTo>
                <a:lnTo>
                  <a:pt x="31" y="247"/>
                </a:lnTo>
                <a:lnTo>
                  <a:pt x="0" y="400"/>
                </a:lnTo>
                <a:lnTo>
                  <a:pt x="0" y="1015"/>
                </a:lnTo>
                <a:lnTo>
                  <a:pt x="400" y="1015"/>
                </a:lnTo>
                <a:lnTo>
                  <a:pt x="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53"/>
          <p:cNvSpPr/>
          <p:nvPr/>
        </p:nvSpPr>
        <p:spPr>
          <a:xfrm>
            <a:off x="1675059" y="3454921"/>
            <a:ext cx="453757" cy="695360"/>
          </a:xfrm>
          <a:custGeom>
            <a:avLst/>
            <a:gdLst/>
            <a:ahLst/>
            <a:cxnLst/>
            <a:rect l="l" t="t" r="r" b="b"/>
            <a:pathLst>
              <a:path w="5655" h="8666" extrusionOk="0">
                <a:moveTo>
                  <a:pt x="1445" y="1"/>
                </a:moveTo>
                <a:lnTo>
                  <a:pt x="1322" y="646"/>
                </a:lnTo>
                <a:lnTo>
                  <a:pt x="1261" y="1046"/>
                </a:lnTo>
                <a:lnTo>
                  <a:pt x="1199" y="1445"/>
                </a:lnTo>
                <a:lnTo>
                  <a:pt x="1138" y="1845"/>
                </a:lnTo>
                <a:lnTo>
                  <a:pt x="1076" y="2244"/>
                </a:lnTo>
                <a:lnTo>
                  <a:pt x="1015" y="2613"/>
                </a:lnTo>
                <a:lnTo>
                  <a:pt x="1" y="8666"/>
                </a:lnTo>
                <a:lnTo>
                  <a:pt x="5654" y="8666"/>
                </a:lnTo>
                <a:lnTo>
                  <a:pt x="4671" y="2613"/>
                </a:lnTo>
                <a:lnTo>
                  <a:pt x="4610" y="2244"/>
                </a:lnTo>
                <a:lnTo>
                  <a:pt x="4548" y="1845"/>
                </a:lnTo>
                <a:lnTo>
                  <a:pt x="4456" y="1445"/>
                </a:lnTo>
                <a:lnTo>
                  <a:pt x="4395" y="1046"/>
                </a:lnTo>
                <a:lnTo>
                  <a:pt x="4333" y="646"/>
                </a:lnTo>
                <a:lnTo>
                  <a:pt x="4241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53"/>
          <p:cNvSpPr/>
          <p:nvPr/>
        </p:nvSpPr>
        <p:spPr>
          <a:xfrm>
            <a:off x="1675059" y="3454921"/>
            <a:ext cx="226919" cy="695360"/>
          </a:xfrm>
          <a:custGeom>
            <a:avLst/>
            <a:gdLst/>
            <a:ahLst/>
            <a:cxnLst/>
            <a:rect l="l" t="t" r="r" b="b"/>
            <a:pathLst>
              <a:path w="2828" h="8666" extrusionOk="0">
                <a:moveTo>
                  <a:pt x="1445" y="1"/>
                </a:moveTo>
                <a:lnTo>
                  <a:pt x="1" y="8666"/>
                </a:lnTo>
                <a:lnTo>
                  <a:pt x="2828" y="8666"/>
                </a:lnTo>
                <a:lnTo>
                  <a:pt x="282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53"/>
          <p:cNvSpPr/>
          <p:nvPr/>
        </p:nvSpPr>
        <p:spPr>
          <a:xfrm>
            <a:off x="1776160" y="3506755"/>
            <a:ext cx="251552" cy="32096"/>
          </a:xfrm>
          <a:custGeom>
            <a:avLst/>
            <a:gdLst/>
            <a:ahLst/>
            <a:cxnLst/>
            <a:rect l="l" t="t" r="r" b="b"/>
            <a:pathLst>
              <a:path w="3135" h="400" extrusionOk="0">
                <a:moveTo>
                  <a:pt x="62" y="0"/>
                </a:moveTo>
                <a:lnTo>
                  <a:pt x="1" y="400"/>
                </a:lnTo>
                <a:lnTo>
                  <a:pt x="3135" y="400"/>
                </a:lnTo>
                <a:lnTo>
                  <a:pt x="3073" y="0"/>
                </a:lnTo>
                <a:close/>
              </a:path>
            </a:pathLst>
          </a:custGeom>
          <a:solidFill>
            <a:srgbClr val="93AF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53"/>
          <p:cNvSpPr/>
          <p:nvPr/>
        </p:nvSpPr>
        <p:spPr>
          <a:xfrm>
            <a:off x="1766290" y="3570865"/>
            <a:ext cx="273779" cy="32096"/>
          </a:xfrm>
          <a:custGeom>
            <a:avLst/>
            <a:gdLst/>
            <a:ahLst/>
            <a:cxnLst/>
            <a:rect l="l" t="t" r="r" b="b"/>
            <a:pathLst>
              <a:path w="3412" h="400" extrusionOk="0">
                <a:moveTo>
                  <a:pt x="62" y="0"/>
                </a:moveTo>
                <a:lnTo>
                  <a:pt x="1" y="400"/>
                </a:lnTo>
                <a:lnTo>
                  <a:pt x="3411" y="400"/>
                </a:lnTo>
                <a:lnTo>
                  <a:pt x="3319" y="0"/>
                </a:lnTo>
                <a:close/>
              </a:path>
            </a:pathLst>
          </a:custGeom>
          <a:solidFill>
            <a:srgbClr val="93AF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53"/>
          <p:cNvSpPr/>
          <p:nvPr/>
        </p:nvSpPr>
        <p:spPr>
          <a:xfrm>
            <a:off x="1756421" y="3634896"/>
            <a:ext cx="293518" cy="29689"/>
          </a:xfrm>
          <a:custGeom>
            <a:avLst/>
            <a:gdLst/>
            <a:ahLst/>
            <a:cxnLst/>
            <a:rect l="l" t="t" r="r" b="b"/>
            <a:pathLst>
              <a:path w="3658" h="370" extrusionOk="0">
                <a:moveTo>
                  <a:pt x="62" y="1"/>
                </a:moveTo>
                <a:lnTo>
                  <a:pt x="1" y="370"/>
                </a:lnTo>
                <a:lnTo>
                  <a:pt x="3657" y="370"/>
                </a:lnTo>
                <a:lnTo>
                  <a:pt x="3596" y="1"/>
                </a:lnTo>
                <a:close/>
              </a:path>
            </a:pathLst>
          </a:custGeom>
          <a:solidFill>
            <a:srgbClr val="93AF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53"/>
          <p:cNvSpPr/>
          <p:nvPr/>
        </p:nvSpPr>
        <p:spPr>
          <a:xfrm>
            <a:off x="1776160" y="3506755"/>
            <a:ext cx="125816" cy="32096"/>
          </a:xfrm>
          <a:custGeom>
            <a:avLst/>
            <a:gdLst/>
            <a:ahLst/>
            <a:cxnLst/>
            <a:rect l="l" t="t" r="r" b="b"/>
            <a:pathLst>
              <a:path w="1568" h="400" extrusionOk="0">
                <a:moveTo>
                  <a:pt x="62" y="0"/>
                </a:moveTo>
                <a:lnTo>
                  <a:pt x="1" y="400"/>
                </a:lnTo>
                <a:lnTo>
                  <a:pt x="1568" y="400"/>
                </a:lnTo>
                <a:lnTo>
                  <a:pt x="1568" y="0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53"/>
          <p:cNvSpPr/>
          <p:nvPr/>
        </p:nvSpPr>
        <p:spPr>
          <a:xfrm>
            <a:off x="1766290" y="3570865"/>
            <a:ext cx="135686" cy="32096"/>
          </a:xfrm>
          <a:custGeom>
            <a:avLst/>
            <a:gdLst/>
            <a:ahLst/>
            <a:cxnLst/>
            <a:rect l="l" t="t" r="r" b="b"/>
            <a:pathLst>
              <a:path w="1691" h="400" extrusionOk="0">
                <a:moveTo>
                  <a:pt x="62" y="0"/>
                </a:moveTo>
                <a:lnTo>
                  <a:pt x="1" y="400"/>
                </a:lnTo>
                <a:lnTo>
                  <a:pt x="1691" y="400"/>
                </a:lnTo>
                <a:lnTo>
                  <a:pt x="1691" y="0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53"/>
          <p:cNvSpPr/>
          <p:nvPr/>
        </p:nvSpPr>
        <p:spPr>
          <a:xfrm>
            <a:off x="1756421" y="3634896"/>
            <a:ext cx="145555" cy="29689"/>
          </a:xfrm>
          <a:custGeom>
            <a:avLst/>
            <a:gdLst/>
            <a:ahLst/>
            <a:cxnLst/>
            <a:rect l="l" t="t" r="r" b="b"/>
            <a:pathLst>
              <a:path w="1814" h="370" extrusionOk="0">
                <a:moveTo>
                  <a:pt x="62" y="1"/>
                </a:moveTo>
                <a:lnTo>
                  <a:pt x="1" y="370"/>
                </a:lnTo>
                <a:lnTo>
                  <a:pt x="1814" y="370"/>
                </a:lnTo>
                <a:lnTo>
                  <a:pt x="1814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53"/>
          <p:cNvSpPr/>
          <p:nvPr/>
        </p:nvSpPr>
        <p:spPr>
          <a:xfrm>
            <a:off x="1771265" y="3427801"/>
            <a:ext cx="261342" cy="27201"/>
          </a:xfrm>
          <a:custGeom>
            <a:avLst/>
            <a:gdLst/>
            <a:ahLst/>
            <a:cxnLst/>
            <a:rect l="l" t="t" r="r" b="b"/>
            <a:pathLst>
              <a:path w="3257" h="339" extrusionOk="0">
                <a:moveTo>
                  <a:pt x="0" y="1"/>
                </a:moveTo>
                <a:lnTo>
                  <a:pt x="0" y="339"/>
                </a:lnTo>
                <a:lnTo>
                  <a:pt x="3257" y="339"/>
                </a:lnTo>
                <a:lnTo>
                  <a:pt x="3257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53"/>
          <p:cNvSpPr/>
          <p:nvPr/>
        </p:nvSpPr>
        <p:spPr>
          <a:xfrm>
            <a:off x="1901893" y="3427801"/>
            <a:ext cx="130711" cy="27201"/>
          </a:xfrm>
          <a:custGeom>
            <a:avLst/>
            <a:gdLst/>
            <a:ahLst/>
            <a:cxnLst/>
            <a:rect l="l" t="t" r="r" b="b"/>
            <a:pathLst>
              <a:path w="1629" h="339" extrusionOk="0">
                <a:moveTo>
                  <a:pt x="1" y="1"/>
                </a:moveTo>
                <a:lnTo>
                  <a:pt x="1" y="339"/>
                </a:lnTo>
                <a:lnTo>
                  <a:pt x="1629" y="339"/>
                </a:lnTo>
                <a:lnTo>
                  <a:pt x="1629" y="1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53"/>
          <p:cNvSpPr/>
          <p:nvPr/>
        </p:nvSpPr>
        <p:spPr>
          <a:xfrm>
            <a:off x="1717024" y="3028454"/>
            <a:ext cx="369826" cy="369906"/>
          </a:xfrm>
          <a:custGeom>
            <a:avLst/>
            <a:gdLst/>
            <a:ahLst/>
            <a:cxnLst/>
            <a:rect l="l" t="t" r="r" b="b"/>
            <a:pathLst>
              <a:path w="4609" h="4610" extrusionOk="0">
                <a:moveTo>
                  <a:pt x="2305" y="0"/>
                </a:moveTo>
                <a:lnTo>
                  <a:pt x="2059" y="31"/>
                </a:lnTo>
                <a:lnTo>
                  <a:pt x="1844" y="62"/>
                </a:lnTo>
                <a:lnTo>
                  <a:pt x="1629" y="123"/>
                </a:lnTo>
                <a:lnTo>
                  <a:pt x="1413" y="185"/>
                </a:lnTo>
                <a:lnTo>
                  <a:pt x="1198" y="277"/>
                </a:lnTo>
                <a:lnTo>
                  <a:pt x="1014" y="400"/>
                </a:lnTo>
                <a:lnTo>
                  <a:pt x="830" y="523"/>
                </a:lnTo>
                <a:lnTo>
                  <a:pt x="676" y="676"/>
                </a:lnTo>
                <a:lnTo>
                  <a:pt x="522" y="861"/>
                </a:lnTo>
                <a:lnTo>
                  <a:pt x="400" y="1014"/>
                </a:lnTo>
                <a:lnTo>
                  <a:pt x="277" y="1199"/>
                </a:lnTo>
                <a:lnTo>
                  <a:pt x="184" y="1414"/>
                </a:lnTo>
                <a:lnTo>
                  <a:pt x="92" y="1629"/>
                </a:lnTo>
                <a:lnTo>
                  <a:pt x="62" y="1844"/>
                </a:lnTo>
                <a:lnTo>
                  <a:pt x="0" y="2090"/>
                </a:lnTo>
                <a:lnTo>
                  <a:pt x="0" y="2305"/>
                </a:lnTo>
                <a:lnTo>
                  <a:pt x="0" y="2551"/>
                </a:lnTo>
                <a:lnTo>
                  <a:pt x="62" y="2766"/>
                </a:lnTo>
                <a:lnTo>
                  <a:pt x="92" y="3012"/>
                </a:lnTo>
                <a:lnTo>
                  <a:pt x="184" y="3196"/>
                </a:lnTo>
                <a:lnTo>
                  <a:pt x="277" y="3411"/>
                </a:lnTo>
                <a:lnTo>
                  <a:pt x="400" y="3595"/>
                </a:lnTo>
                <a:lnTo>
                  <a:pt x="522" y="3780"/>
                </a:lnTo>
                <a:lnTo>
                  <a:pt x="676" y="3933"/>
                </a:lnTo>
                <a:lnTo>
                  <a:pt x="830" y="4087"/>
                </a:lnTo>
                <a:lnTo>
                  <a:pt x="1014" y="4210"/>
                </a:lnTo>
                <a:lnTo>
                  <a:pt x="1198" y="4333"/>
                </a:lnTo>
                <a:lnTo>
                  <a:pt x="1413" y="4425"/>
                </a:lnTo>
                <a:lnTo>
                  <a:pt x="1629" y="4517"/>
                </a:lnTo>
                <a:lnTo>
                  <a:pt x="1844" y="4579"/>
                </a:lnTo>
                <a:lnTo>
                  <a:pt x="2059" y="4609"/>
                </a:lnTo>
                <a:lnTo>
                  <a:pt x="2550" y="4609"/>
                </a:lnTo>
                <a:lnTo>
                  <a:pt x="2765" y="4579"/>
                </a:lnTo>
                <a:lnTo>
                  <a:pt x="2980" y="4517"/>
                </a:lnTo>
                <a:lnTo>
                  <a:pt x="3196" y="4425"/>
                </a:lnTo>
                <a:lnTo>
                  <a:pt x="3411" y="4333"/>
                </a:lnTo>
                <a:lnTo>
                  <a:pt x="3595" y="4210"/>
                </a:lnTo>
                <a:lnTo>
                  <a:pt x="3779" y="4087"/>
                </a:lnTo>
                <a:lnTo>
                  <a:pt x="3933" y="3933"/>
                </a:lnTo>
                <a:lnTo>
                  <a:pt x="4087" y="3780"/>
                </a:lnTo>
                <a:lnTo>
                  <a:pt x="4210" y="3595"/>
                </a:lnTo>
                <a:lnTo>
                  <a:pt x="4332" y="3411"/>
                </a:lnTo>
                <a:lnTo>
                  <a:pt x="4425" y="3196"/>
                </a:lnTo>
                <a:lnTo>
                  <a:pt x="4517" y="3012"/>
                </a:lnTo>
                <a:lnTo>
                  <a:pt x="4578" y="2766"/>
                </a:lnTo>
                <a:lnTo>
                  <a:pt x="4609" y="2551"/>
                </a:lnTo>
                <a:lnTo>
                  <a:pt x="4609" y="2305"/>
                </a:lnTo>
                <a:lnTo>
                  <a:pt x="4609" y="2090"/>
                </a:lnTo>
                <a:lnTo>
                  <a:pt x="4578" y="1844"/>
                </a:lnTo>
                <a:lnTo>
                  <a:pt x="4517" y="1629"/>
                </a:lnTo>
                <a:lnTo>
                  <a:pt x="4425" y="1414"/>
                </a:lnTo>
                <a:lnTo>
                  <a:pt x="4332" y="1199"/>
                </a:lnTo>
                <a:lnTo>
                  <a:pt x="4210" y="1014"/>
                </a:lnTo>
                <a:lnTo>
                  <a:pt x="4087" y="861"/>
                </a:lnTo>
                <a:lnTo>
                  <a:pt x="3933" y="676"/>
                </a:lnTo>
                <a:lnTo>
                  <a:pt x="3779" y="523"/>
                </a:lnTo>
                <a:lnTo>
                  <a:pt x="3595" y="400"/>
                </a:lnTo>
                <a:lnTo>
                  <a:pt x="3411" y="277"/>
                </a:lnTo>
                <a:lnTo>
                  <a:pt x="3196" y="185"/>
                </a:lnTo>
                <a:lnTo>
                  <a:pt x="2980" y="123"/>
                </a:lnTo>
                <a:lnTo>
                  <a:pt x="2765" y="62"/>
                </a:lnTo>
                <a:lnTo>
                  <a:pt x="2550" y="31"/>
                </a:lnTo>
                <a:lnTo>
                  <a:pt x="2305" y="0"/>
                </a:lnTo>
                <a:close/>
              </a:path>
            </a:pathLst>
          </a:custGeom>
          <a:solidFill>
            <a:srgbClr val="B6EF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53"/>
          <p:cNvSpPr/>
          <p:nvPr/>
        </p:nvSpPr>
        <p:spPr>
          <a:xfrm>
            <a:off x="1850139" y="3168952"/>
            <a:ext cx="197310" cy="197310"/>
          </a:xfrm>
          <a:custGeom>
            <a:avLst/>
            <a:gdLst/>
            <a:ahLst/>
            <a:cxnLst/>
            <a:rect l="l" t="t" r="r" b="b"/>
            <a:pathLst>
              <a:path w="2459" h="2459" extrusionOk="0">
                <a:moveTo>
                  <a:pt x="2458" y="1"/>
                </a:moveTo>
                <a:lnTo>
                  <a:pt x="2059" y="32"/>
                </a:lnTo>
                <a:lnTo>
                  <a:pt x="1721" y="93"/>
                </a:lnTo>
                <a:lnTo>
                  <a:pt x="1414" y="154"/>
                </a:lnTo>
                <a:lnTo>
                  <a:pt x="1137" y="216"/>
                </a:lnTo>
                <a:lnTo>
                  <a:pt x="861" y="339"/>
                </a:lnTo>
                <a:lnTo>
                  <a:pt x="584" y="492"/>
                </a:lnTo>
                <a:lnTo>
                  <a:pt x="338" y="677"/>
                </a:lnTo>
                <a:lnTo>
                  <a:pt x="185" y="892"/>
                </a:lnTo>
                <a:lnTo>
                  <a:pt x="62" y="1076"/>
                </a:lnTo>
                <a:lnTo>
                  <a:pt x="0" y="1322"/>
                </a:lnTo>
                <a:lnTo>
                  <a:pt x="0" y="1537"/>
                </a:lnTo>
                <a:lnTo>
                  <a:pt x="0" y="1660"/>
                </a:lnTo>
                <a:lnTo>
                  <a:pt x="31" y="1721"/>
                </a:lnTo>
                <a:lnTo>
                  <a:pt x="31" y="1783"/>
                </a:lnTo>
                <a:lnTo>
                  <a:pt x="123" y="1967"/>
                </a:lnTo>
                <a:lnTo>
                  <a:pt x="185" y="2059"/>
                </a:lnTo>
                <a:lnTo>
                  <a:pt x="215" y="2090"/>
                </a:lnTo>
                <a:lnTo>
                  <a:pt x="246" y="2121"/>
                </a:lnTo>
                <a:lnTo>
                  <a:pt x="62" y="2274"/>
                </a:lnTo>
                <a:lnTo>
                  <a:pt x="185" y="2367"/>
                </a:lnTo>
                <a:lnTo>
                  <a:pt x="338" y="2213"/>
                </a:lnTo>
                <a:lnTo>
                  <a:pt x="553" y="2367"/>
                </a:lnTo>
                <a:lnTo>
                  <a:pt x="676" y="2428"/>
                </a:lnTo>
                <a:lnTo>
                  <a:pt x="799" y="2459"/>
                </a:lnTo>
                <a:lnTo>
                  <a:pt x="1076" y="2459"/>
                </a:lnTo>
                <a:lnTo>
                  <a:pt x="1229" y="2428"/>
                </a:lnTo>
                <a:lnTo>
                  <a:pt x="1383" y="2367"/>
                </a:lnTo>
                <a:lnTo>
                  <a:pt x="1475" y="2336"/>
                </a:lnTo>
                <a:lnTo>
                  <a:pt x="1598" y="2244"/>
                </a:lnTo>
                <a:lnTo>
                  <a:pt x="1752" y="2121"/>
                </a:lnTo>
                <a:lnTo>
                  <a:pt x="1875" y="1967"/>
                </a:lnTo>
                <a:lnTo>
                  <a:pt x="1997" y="1814"/>
                </a:lnTo>
                <a:lnTo>
                  <a:pt x="2151" y="1476"/>
                </a:lnTo>
                <a:lnTo>
                  <a:pt x="2305" y="1076"/>
                </a:lnTo>
                <a:lnTo>
                  <a:pt x="2397" y="585"/>
                </a:lnTo>
                <a:lnTo>
                  <a:pt x="2458" y="1"/>
                </a:lnTo>
                <a:close/>
              </a:path>
            </a:pathLst>
          </a:custGeom>
          <a:solidFill>
            <a:srgbClr val="7AB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53"/>
          <p:cNvSpPr/>
          <p:nvPr/>
        </p:nvSpPr>
        <p:spPr>
          <a:xfrm>
            <a:off x="1850139" y="3168952"/>
            <a:ext cx="197310" cy="185033"/>
          </a:xfrm>
          <a:custGeom>
            <a:avLst/>
            <a:gdLst/>
            <a:ahLst/>
            <a:cxnLst/>
            <a:rect l="l" t="t" r="r" b="b"/>
            <a:pathLst>
              <a:path w="2459" h="2306" extrusionOk="0">
                <a:moveTo>
                  <a:pt x="2458" y="1"/>
                </a:moveTo>
                <a:lnTo>
                  <a:pt x="2059" y="32"/>
                </a:lnTo>
                <a:lnTo>
                  <a:pt x="1721" y="93"/>
                </a:lnTo>
                <a:lnTo>
                  <a:pt x="1414" y="154"/>
                </a:lnTo>
                <a:lnTo>
                  <a:pt x="1137" y="216"/>
                </a:lnTo>
                <a:lnTo>
                  <a:pt x="861" y="339"/>
                </a:lnTo>
                <a:lnTo>
                  <a:pt x="584" y="492"/>
                </a:lnTo>
                <a:lnTo>
                  <a:pt x="338" y="677"/>
                </a:lnTo>
                <a:lnTo>
                  <a:pt x="185" y="892"/>
                </a:lnTo>
                <a:lnTo>
                  <a:pt x="62" y="1076"/>
                </a:lnTo>
                <a:lnTo>
                  <a:pt x="0" y="1322"/>
                </a:lnTo>
                <a:lnTo>
                  <a:pt x="0" y="1537"/>
                </a:lnTo>
                <a:lnTo>
                  <a:pt x="31" y="1721"/>
                </a:lnTo>
                <a:lnTo>
                  <a:pt x="31" y="1783"/>
                </a:lnTo>
                <a:lnTo>
                  <a:pt x="123" y="1967"/>
                </a:lnTo>
                <a:lnTo>
                  <a:pt x="185" y="2059"/>
                </a:lnTo>
                <a:lnTo>
                  <a:pt x="246" y="2121"/>
                </a:lnTo>
                <a:lnTo>
                  <a:pt x="62" y="2274"/>
                </a:lnTo>
                <a:lnTo>
                  <a:pt x="123" y="2305"/>
                </a:lnTo>
                <a:lnTo>
                  <a:pt x="2458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53"/>
          <p:cNvSpPr/>
          <p:nvPr/>
        </p:nvSpPr>
        <p:spPr>
          <a:xfrm>
            <a:off x="1919144" y="3186203"/>
            <a:ext cx="46940" cy="81444"/>
          </a:xfrm>
          <a:custGeom>
            <a:avLst/>
            <a:gdLst/>
            <a:ahLst/>
            <a:cxnLst/>
            <a:rect l="l" t="t" r="r" b="b"/>
            <a:pathLst>
              <a:path w="585" h="1015" extrusionOk="0">
                <a:moveTo>
                  <a:pt x="277" y="1"/>
                </a:moveTo>
                <a:lnTo>
                  <a:pt x="1" y="124"/>
                </a:lnTo>
                <a:lnTo>
                  <a:pt x="369" y="1015"/>
                </a:lnTo>
                <a:lnTo>
                  <a:pt x="584" y="769"/>
                </a:lnTo>
                <a:lnTo>
                  <a:pt x="277" y="1"/>
                </a:lnTo>
                <a:close/>
              </a:path>
            </a:pathLst>
          </a:custGeom>
          <a:solidFill>
            <a:srgbClr val="93BE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53"/>
          <p:cNvSpPr/>
          <p:nvPr/>
        </p:nvSpPr>
        <p:spPr>
          <a:xfrm>
            <a:off x="1889536" y="3282409"/>
            <a:ext cx="120922" cy="73981"/>
          </a:xfrm>
          <a:custGeom>
            <a:avLst/>
            <a:gdLst/>
            <a:ahLst/>
            <a:cxnLst/>
            <a:rect l="l" t="t" r="r" b="b"/>
            <a:pathLst>
              <a:path w="1507" h="922" extrusionOk="0">
                <a:moveTo>
                  <a:pt x="554" y="0"/>
                </a:moveTo>
                <a:lnTo>
                  <a:pt x="1" y="523"/>
                </a:lnTo>
                <a:lnTo>
                  <a:pt x="984" y="922"/>
                </a:lnTo>
                <a:lnTo>
                  <a:pt x="1107" y="830"/>
                </a:lnTo>
                <a:lnTo>
                  <a:pt x="1261" y="707"/>
                </a:lnTo>
                <a:lnTo>
                  <a:pt x="1384" y="553"/>
                </a:lnTo>
                <a:lnTo>
                  <a:pt x="1506" y="400"/>
                </a:lnTo>
                <a:lnTo>
                  <a:pt x="554" y="0"/>
                </a:lnTo>
                <a:close/>
              </a:path>
            </a:pathLst>
          </a:custGeom>
          <a:solidFill>
            <a:srgbClr val="6496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53"/>
          <p:cNvSpPr/>
          <p:nvPr/>
        </p:nvSpPr>
        <p:spPr>
          <a:xfrm>
            <a:off x="1766290" y="3107329"/>
            <a:ext cx="111052" cy="111052"/>
          </a:xfrm>
          <a:custGeom>
            <a:avLst/>
            <a:gdLst/>
            <a:ahLst/>
            <a:cxnLst/>
            <a:rect l="l" t="t" r="r" b="b"/>
            <a:pathLst>
              <a:path w="1384" h="1384" extrusionOk="0">
                <a:moveTo>
                  <a:pt x="1" y="1"/>
                </a:moveTo>
                <a:lnTo>
                  <a:pt x="62" y="339"/>
                </a:lnTo>
                <a:lnTo>
                  <a:pt x="93" y="615"/>
                </a:lnTo>
                <a:lnTo>
                  <a:pt x="185" y="830"/>
                </a:lnTo>
                <a:lnTo>
                  <a:pt x="277" y="1015"/>
                </a:lnTo>
                <a:lnTo>
                  <a:pt x="400" y="1199"/>
                </a:lnTo>
                <a:lnTo>
                  <a:pt x="554" y="1291"/>
                </a:lnTo>
                <a:lnTo>
                  <a:pt x="615" y="1322"/>
                </a:lnTo>
                <a:lnTo>
                  <a:pt x="769" y="1383"/>
                </a:lnTo>
                <a:lnTo>
                  <a:pt x="922" y="1353"/>
                </a:lnTo>
                <a:lnTo>
                  <a:pt x="1076" y="1322"/>
                </a:lnTo>
                <a:lnTo>
                  <a:pt x="1199" y="1230"/>
                </a:lnTo>
                <a:lnTo>
                  <a:pt x="1260" y="1322"/>
                </a:lnTo>
                <a:lnTo>
                  <a:pt x="1322" y="1260"/>
                </a:lnTo>
                <a:lnTo>
                  <a:pt x="1230" y="1199"/>
                </a:lnTo>
                <a:lnTo>
                  <a:pt x="1260" y="1168"/>
                </a:lnTo>
                <a:lnTo>
                  <a:pt x="1260" y="1137"/>
                </a:lnTo>
                <a:lnTo>
                  <a:pt x="1291" y="1107"/>
                </a:lnTo>
                <a:lnTo>
                  <a:pt x="1353" y="984"/>
                </a:lnTo>
                <a:lnTo>
                  <a:pt x="1353" y="953"/>
                </a:lnTo>
                <a:lnTo>
                  <a:pt x="1353" y="922"/>
                </a:lnTo>
                <a:lnTo>
                  <a:pt x="1383" y="861"/>
                </a:lnTo>
                <a:lnTo>
                  <a:pt x="1353" y="738"/>
                </a:lnTo>
                <a:lnTo>
                  <a:pt x="1322" y="615"/>
                </a:lnTo>
                <a:lnTo>
                  <a:pt x="1260" y="492"/>
                </a:lnTo>
                <a:lnTo>
                  <a:pt x="1168" y="400"/>
                </a:lnTo>
                <a:lnTo>
                  <a:pt x="1045" y="277"/>
                </a:lnTo>
                <a:lnTo>
                  <a:pt x="892" y="216"/>
                </a:lnTo>
                <a:lnTo>
                  <a:pt x="738" y="154"/>
                </a:lnTo>
                <a:lnTo>
                  <a:pt x="431" y="62"/>
                </a:lnTo>
                <a:lnTo>
                  <a:pt x="1" y="1"/>
                </a:lnTo>
                <a:close/>
              </a:path>
            </a:pathLst>
          </a:custGeom>
          <a:solidFill>
            <a:srgbClr val="7AB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53"/>
          <p:cNvSpPr/>
          <p:nvPr/>
        </p:nvSpPr>
        <p:spPr>
          <a:xfrm>
            <a:off x="1766290" y="3107329"/>
            <a:ext cx="111052" cy="103670"/>
          </a:xfrm>
          <a:custGeom>
            <a:avLst/>
            <a:gdLst/>
            <a:ahLst/>
            <a:cxnLst/>
            <a:rect l="l" t="t" r="r" b="b"/>
            <a:pathLst>
              <a:path w="1384" h="1292" extrusionOk="0">
                <a:moveTo>
                  <a:pt x="1" y="1"/>
                </a:moveTo>
                <a:lnTo>
                  <a:pt x="1291" y="1291"/>
                </a:lnTo>
                <a:lnTo>
                  <a:pt x="1322" y="1260"/>
                </a:lnTo>
                <a:lnTo>
                  <a:pt x="1230" y="1199"/>
                </a:lnTo>
                <a:lnTo>
                  <a:pt x="1260" y="1137"/>
                </a:lnTo>
                <a:lnTo>
                  <a:pt x="1291" y="1107"/>
                </a:lnTo>
                <a:lnTo>
                  <a:pt x="1353" y="984"/>
                </a:lnTo>
                <a:lnTo>
                  <a:pt x="1353" y="953"/>
                </a:lnTo>
                <a:lnTo>
                  <a:pt x="1383" y="861"/>
                </a:lnTo>
                <a:lnTo>
                  <a:pt x="1353" y="738"/>
                </a:lnTo>
                <a:lnTo>
                  <a:pt x="1322" y="615"/>
                </a:lnTo>
                <a:lnTo>
                  <a:pt x="1260" y="492"/>
                </a:lnTo>
                <a:lnTo>
                  <a:pt x="1168" y="400"/>
                </a:lnTo>
                <a:lnTo>
                  <a:pt x="1045" y="277"/>
                </a:lnTo>
                <a:lnTo>
                  <a:pt x="892" y="216"/>
                </a:lnTo>
                <a:lnTo>
                  <a:pt x="738" y="154"/>
                </a:lnTo>
                <a:lnTo>
                  <a:pt x="431" y="62"/>
                </a:lnTo>
                <a:lnTo>
                  <a:pt x="1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53"/>
          <p:cNvSpPr/>
          <p:nvPr/>
        </p:nvSpPr>
        <p:spPr>
          <a:xfrm>
            <a:off x="1810662" y="3119685"/>
            <a:ext cx="27201" cy="41966"/>
          </a:xfrm>
          <a:custGeom>
            <a:avLst/>
            <a:gdLst/>
            <a:ahLst/>
            <a:cxnLst/>
            <a:rect l="l" t="t" r="r" b="b"/>
            <a:pathLst>
              <a:path w="339" h="523" extrusionOk="0">
                <a:moveTo>
                  <a:pt x="185" y="0"/>
                </a:moveTo>
                <a:lnTo>
                  <a:pt x="1" y="400"/>
                </a:lnTo>
                <a:lnTo>
                  <a:pt x="124" y="523"/>
                </a:lnTo>
                <a:lnTo>
                  <a:pt x="339" y="62"/>
                </a:lnTo>
                <a:lnTo>
                  <a:pt x="185" y="0"/>
                </a:lnTo>
                <a:close/>
              </a:path>
            </a:pathLst>
          </a:custGeom>
          <a:solidFill>
            <a:srgbClr val="93BE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53"/>
          <p:cNvSpPr/>
          <p:nvPr/>
        </p:nvSpPr>
        <p:spPr>
          <a:xfrm>
            <a:off x="1788516" y="3171439"/>
            <a:ext cx="64112" cy="39558"/>
          </a:xfrm>
          <a:custGeom>
            <a:avLst/>
            <a:gdLst/>
            <a:ahLst/>
            <a:cxnLst/>
            <a:rect l="l" t="t" r="r" b="b"/>
            <a:pathLst>
              <a:path w="799" h="493" extrusionOk="0">
                <a:moveTo>
                  <a:pt x="522" y="1"/>
                </a:moveTo>
                <a:lnTo>
                  <a:pt x="0" y="216"/>
                </a:lnTo>
                <a:lnTo>
                  <a:pt x="123" y="400"/>
                </a:lnTo>
                <a:lnTo>
                  <a:pt x="277" y="492"/>
                </a:lnTo>
                <a:lnTo>
                  <a:pt x="799" y="277"/>
                </a:lnTo>
                <a:lnTo>
                  <a:pt x="522" y="1"/>
                </a:lnTo>
                <a:close/>
              </a:path>
            </a:pathLst>
          </a:custGeom>
          <a:solidFill>
            <a:srgbClr val="6496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53"/>
          <p:cNvSpPr/>
          <p:nvPr/>
        </p:nvSpPr>
        <p:spPr>
          <a:xfrm>
            <a:off x="1342230" y="3728614"/>
            <a:ext cx="133198" cy="421661"/>
          </a:xfrm>
          <a:custGeom>
            <a:avLst/>
            <a:gdLst/>
            <a:ahLst/>
            <a:cxnLst/>
            <a:rect l="l" t="t" r="r" b="b"/>
            <a:pathLst>
              <a:path w="1660" h="5255" extrusionOk="0">
                <a:moveTo>
                  <a:pt x="277" y="1"/>
                </a:moveTo>
                <a:lnTo>
                  <a:pt x="1" y="5255"/>
                </a:lnTo>
                <a:lnTo>
                  <a:pt x="1660" y="5255"/>
                </a:lnTo>
                <a:lnTo>
                  <a:pt x="1383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53"/>
          <p:cNvSpPr/>
          <p:nvPr/>
        </p:nvSpPr>
        <p:spPr>
          <a:xfrm>
            <a:off x="1342230" y="3728614"/>
            <a:ext cx="66679" cy="421661"/>
          </a:xfrm>
          <a:custGeom>
            <a:avLst/>
            <a:gdLst/>
            <a:ahLst/>
            <a:cxnLst/>
            <a:rect l="l" t="t" r="r" b="b"/>
            <a:pathLst>
              <a:path w="831" h="5255" extrusionOk="0">
                <a:moveTo>
                  <a:pt x="277" y="1"/>
                </a:moveTo>
                <a:lnTo>
                  <a:pt x="1" y="5255"/>
                </a:lnTo>
                <a:lnTo>
                  <a:pt x="830" y="5255"/>
                </a:lnTo>
                <a:lnTo>
                  <a:pt x="8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53"/>
          <p:cNvSpPr/>
          <p:nvPr/>
        </p:nvSpPr>
        <p:spPr>
          <a:xfrm>
            <a:off x="1359481" y="3713850"/>
            <a:ext cx="101183" cy="14844"/>
          </a:xfrm>
          <a:custGeom>
            <a:avLst/>
            <a:gdLst/>
            <a:ahLst/>
            <a:cxnLst/>
            <a:rect l="l" t="t" r="r" b="b"/>
            <a:pathLst>
              <a:path w="1261" h="185" extrusionOk="0">
                <a:moveTo>
                  <a:pt x="1" y="0"/>
                </a:moveTo>
                <a:lnTo>
                  <a:pt x="1" y="185"/>
                </a:lnTo>
                <a:lnTo>
                  <a:pt x="1261" y="185"/>
                </a:lnTo>
                <a:lnTo>
                  <a:pt x="1261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53"/>
          <p:cNvSpPr/>
          <p:nvPr/>
        </p:nvSpPr>
        <p:spPr>
          <a:xfrm>
            <a:off x="1408828" y="3713850"/>
            <a:ext cx="51835" cy="14844"/>
          </a:xfrm>
          <a:custGeom>
            <a:avLst/>
            <a:gdLst/>
            <a:ahLst/>
            <a:cxnLst/>
            <a:rect l="l" t="t" r="r" b="b"/>
            <a:pathLst>
              <a:path w="646" h="185" extrusionOk="0">
                <a:moveTo>
                  <a:pt x="0" y="0"/>
                </a:moveTo>
                <a:lnTo>
                  <a:pt x="0" y="185"/>
                </a:lnTo>
                <a:lnTo>
                  <a:pt x="646" y="185"/>
                </a:lnTo>
                <a:lnTo>
                  <a:pt x="646" y="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53"/>
          <p:cNvSpPr/>
          <p:nvPr/>
        </p:nvSpPr>
        <p:spPr>
          <a:xfrm>
            <a:off x="1292964" y="3837096"/>
            <a:ext cx="532633" cy="313177"/>
          </a:xfrm>
          <a:custGeom>
            <a:avLst/>
            <a:gdLst/>
            <a:ahLst/>
            <a:cxnLst/>
            <a:rect l="l" t="t" r="r" b="b"/>
            <a:pathLst>
              <a:path w="6638" h="3903" extrusionOk="0">
                <a:moveTo>
                  <a:pt x="3319" y="0"/>
                </a:moveTo>
                <a:lnTo>
                  <a:pt x="2981" y="31"/>
                </a:lnTo>
                <a:lnTo>
                  <a:pt x="2643" y="62"/>
                </a:lnTo>
                <a:lnTo>
                  <a:pt x="2335" y="154"/>
                </a:lnTo>
                <a:lnTo>
                  <a:pt x="2028" y="277"/>
                </a:lnTo>
                <a:lnTo>
                  <a:pt x="1721" y="400"/>
                </a:lnTo>
                <a:lnTo>
                  <a:pt x="1475" y="584"/>
                </a:lnTo>
                <a:lnTo>
                  <a:pt x="1199" y="769"/>
                </a:lnTo>
                <a:lnTo>
                  <a:pt x="983" y="984"/>
                </a:lnTo>
                <a:lnTo>
                  <a:pt x="768" y="1230"/>
                </a:lnTo>
                <a:lnTo>
                  <a:pt x="553" y="1475"/>
                </a:lnTo>
                <a:lnTo>
                  <a:pt x="400" y="1752"/>
                </a:lnTo>
                <a:lnTo>
                  <a:pt x="246" y="2028"/>
                </a:lnTo>
                <a:lnTo>
                  <a:pt x="154" y="2336"/>
                </a:lnTo>
                <a:lnTo>
                  <a:pt x="62" y="2674"/>
                </a:lnTo>
                <a:lnTo>
                  <a:pt x="0" y="2981"/>
                </a:lnTo>
                <a:lnTo>
                  <a:pt x="0" y="3319"/>
                </a:lnTo>
                <a:lnTo>
                  <a:pt x="0" y="3903"/>
                </a:lnTo>
                <a:lnTo>
                  <a:pt x="6637" y="3903"/>
                </a:lnTo>
                <a:lnTo>
                  <a:pt x="6637" y="3319"/>
                </a:lnTo>
                <a:lnTo>
                  <a:pt x="6637" y="2981"/>
                </a:lnTo>
                <a:lnTo>
                  <a:pt x="6576" y="2674"/>
                </a:lnTo>
                <a:lnTo>
                  <a:pt x="6483" y="2336"/>
                </a:lnTo>
                <a:lnTo>
                  <a:pt x="6391" y="2028"/>
                </a:lnTo>
                <a:lnTo>
                  <a:pt x="6238" y="1752"/>
                </a:lnTo>
                <a:lnTo>
                  <a:pt x="6084" y="1475"/>
                </a:lnTo>
                <a:lnTo>
                  <a:pt x="5900" y="1230"/>
                </a:lnTo>
                <a:lnTo>
                  <a:pt x="5685" y="984"/>
                </a:lnTo>
                <a:lnTo>
                  <a:pt x="5439" y="769"/>
                </a:lnTo>
                <a:lnTo>
                  <a:pt x="5193" y="584"/>
                </a:lnTo>
                <a:lnTo>
                  <a:pt x="4916" y="400"/>
                </a:lnTo>
                <a:lnTo>
                  <a:pt x="4609" y="277"/>
                </a:lnTo>
                <a:lnTo>
                  <a:pt x="4302" y="154"/>
                </a:lnTo>
                <a:lnTo>
                  <a:pt x="3995" y="62"/>
                </a:lnTo>
                <a:lnTo>
                  <a:pt x="3657" y="31"/>
                </a:lnTo>
                <a:lnTo>
                  <a:pt x="3319" y="0"/>
                </a:lnTo>
                <a:close/>
              </a:path>
            </a:pathLst>
          </a:custGeom>
          <a:solidFill>
            <a:srgbClr val="A3E5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53"/>
          <p:cNvSpPr/>
          <p:nvPr/>
        </p:nvSpPr>
        <p:spPr>
          <a:xfrm>
            <a:off x="1292964" y="3837096"/>
            <a:ext cx="266317" cy="313177"/>
          </a:xfrm>
          <a:custGeom>
            <a:avLst/>
            <a:gdLst/>
            <a:ahLst/>
            <a:cxnLst/>
            <a:rect l="l" t="t" r="r" b="b"/>
            <a:pathLst>
              <a:path w="3319" h="3903" extrusionOk="0">
                <a:moveTo>
                  <a:pt x="3319" y="0"/>
                </a:moveTo>
                <a:lnTo>
                  <a:pt x="2981" y="31"/>
                </a:lnTo>
                <a:lnTo>
                  <a:pt x="2643" y="62"/>
                </a:lnTo>
                <a:lnTo>
                  <a:pt x="2335" y="154"/>
                </a:lnTo>
                <a:lnTo>
                  <a:pt x="2028" y="277"/>
                </a:lnTo>
                <a:lnTo>
                  <a:pt x="1752" y="400"/>
                </a:lnTo>
                <a:lnTo>
                  <a:pt x="1475" y="584"/>
                </a:lnTo>
                <a:lnTo>
                  <a:pt x="1199" y="769"/>
                </a:lnTo>
                <a:lnTo>
                  <a:pt x="983" y="984"/>
                </a:lnTo>
                <a:lnTo>
                  <a:pt x="768" y="1230"/>
                </a:lnTo>
                <a:lnTo>
                  <a:pt x="553" y="1475"/>
                </a:lnTo>
                <a:lnTo>
                  <a:pt x="400" y="1752"/>
                </a:lnTo>
                <a:lnTo>
                  <a:pt x="246" y="2028"/>
                </a:lnTo>
                <a:lnTo>
                  <a:pt x="154" y="2336"/>
                </a:lnTo>
                <a:lnTo>
                  <a:pt x="62" y="2674"/>
                </a:lnTo>
                <a:lnTo>
                  <a:pt x="0" y="2981"/>
                </a:lnTo>
                <a:lnTo>
                  <a:pt x="0" y="3319"/>
                </a:lnTo>
                <a:lnTo>
                  <a:pt x="0" y="3903"/>
                </a:lnTo>
                <a:lnTo>
                  <a:pt x="3319" y="3903"/>
                </a:lnTo>
                <a:lnTo>
                  <a:pt x="3319" y="0"/>
                </a:lnTo>
                <a:close/>
              </a:path>
            </a:pathLst>
          </a:custGeom>
          <a:solidFill>
            <a:srgbClr val="D5F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53"/>
          <p:cNvSpPr/>
          <p:nvPr/>
        </p:nvSpPr>
        <p:spPr>
          <a:xfrm>
            <a:off x="1384195" y="4058955"/>
            <a:ext cx="49348" cy="51915"/>
          </a:xfrm>
          <a:custGeom>
            <a:avLst/>
            <a:gdLst/>
            <a:ahLst/>
            <a:cxnLst/>
            <a:rect l="l" t="t" r="r" b="b"/>
            <a:pathLst>
              <a:path w="615" h="647" extrusionOk="0">
                <a:moveTo>
                  <a:pt x="307" y="1"/>
                </a:moveTo>
                <a:lnTo>
                  <a:pt x="184" y="32"/>
                </a:lnTo>
                <a:lnTo>
                  <a:pt x="92" y="93"/>
                </a:lnTo>
                <a:lnTo>
                  <a:pt x="0" y="185"/>
                </a:lnTo>
                <a:lnTo>
                  <a:pt x="0" y="308"/>
                </a:lnTo>
                <a:lnTo>
                  <a:pt x="0" y="431"/>
                </a:lnTo>
                <a:lnTo>
                  <a:pt x="92" y="554"/>
                </a:lnTo>
                <a:lnTo>
                  <a:pt x="184" y="615"/>
                </a:lnTo>
                <a:lnTo>
                  <a:pt x="307" y="646"/>
                </a:lnTo>
                <a:lnTo>
                  <a:pt x="430" y="615"/>
                </a:lnTo>
                <a:lnTo>
                  <a:pt x="522" y="554"/>
                </a:lnTo>
                <a:lnTo>
                  <a:pt x="615" y="431"/>
                </a:lnTo>
                <a:lnTo>
                  <a:pt x="615" y="308"/>
                </a:lnTo>
                <a:lnTo>
                  <a:pt x="615" y="185"/>
                </a:lnTo>
                <a:lnTo>
                  <a:pt x="522" y="93"/>
                </a:lnTo>
                <a:lnTo>
                  <a:pt x="430" y="32"/>
                </a:lnTo>
                <a:lnTo>
                  <a:pt x="307" y="1"/>
                </a:ln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53"/>
          <p:cNvSpPr/>
          <p:nvPr/>
        </p:nvSpPr>
        <p:spPr>
          <a:xfrm>
            <a:off x="1386602" y="4061443"/>
            <a:ext cx="44453" cy="98695"/>
          </a:xfrm>
          <a:custGeom>
            <a:avLst/>
            <a:gdLst/>
            <a:ahLst/>
            <a:cxnLst/>
            <a:rect l="l" t="t" r="r" b="b"/>
            <a:pathLst>
              <a:path w="554" h="1230" extrusionOk="0">
                <a:moveTo>
                  <a:pt x="277" y="1"/>
                </a:moveTo>
                <a:lnTo>
                  <a:pt x="154" y="31"/>
                </a:lnTo>
                <a:lnTo>
                  <a:pt x="62" y="93"/>
                </a:lnTo>
                <a:lnTo>
                  <a:pt x="1" y="185"/>
                </a:lnTo>
                <a:lnTo>
                  <a:pt x="1" y="277"/>
                </a:lnTo>
                <a:lnTo>
                  <a:pt x="1" y="1230"/>
                </a:lnTo>
                <a:lnTo>
                  <a:pt x="554" y="1230"/>
                </a:lnTo>
                <a:lnTo>
                  <a:pt x="554" y="277"/>
                </a:lnTo>
                <a:lnTo>
                  <a:pt x="554" y="185"/>
                </a:lnTo>
                <a:lnTo>
                  <a:pt x="492" y="93"/>
                </a:lnTo>
                <a:lnTo>
                  <a:pt x="400" y="31"/>
                </a:lnTo>
                <a:lnTo>
                  <a:pt x="277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53"/>
          <p:cNvSpPr/>
          <p:nvPr/>
        </p:nvSpPr>
        <p:spPr>
          <a:xfrm>
            <a:off x="1386602" y="4061443"/>
            <a:ext cx="22307" cy="98695"/>
          </a:xfrm>
          <a:custGeom>
            <a:avLst/>
            <a:gdLst/>
            <a:ahLst/>
            <a:cxnLst/>
            <a:rect l="l" t="t" r="r" b="b"/>
            <a:pathLst>
              <a:path w="278" h="1230" extrusionOk="0">
                <a:moveTo>
                  <a:pt x="277" y="1"/>
                </a:moveTo>
                <a:lnTo>
                  <a:pt x="154" y="31"/>
                </a:lnTo>
                <a:lnTo>
                  <a:pt x="62" y="93"/>
                </a:lnTo>
                <a:lnTo>
                  <a:pt x="1" y="185"/>
                </a:lnTo>
                <a:lnTo>
                  <a:pt x="1" y="277"/>
                </a:lnTo>
                <a:lnTo>
                  <a:pt x="1" y="1230"/>
                </a:lnTo>
                <a:lnTo>
                  <a:pt x="277" y="1230"/>
                </a:lnTo>
                <a:lnTo>
                  <a:pt x="277" y="1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53"/>
          <p:cNvSpPr/>
          <p:nvPr/>
        </p:nvSpPr>
        <p:spPr>
          <a:xfrm>
            <a:off x="1381707" y="4160056"/>
            <a:ext cx="54322" cy="4975"/>
          </a:xfrm>
          <a:custGeom>
            <a:avLst/>
            <a:gdLst/>
            <a:ahLst/>
            <a:cxnLst/>
            <a:rect l="l" t="t" r="r" b="b"/>
            <a:pathLst>
              <a:path w="677" h="62" extrusionOk="0">
                <a:moveTo>
                  <a:pt x="31" y="1"/>
                </a:moveTo>
                <a:lnTo>
                  <a:pt x="0" y="31"/>
                </a:lnTo>
                <a:lnTo>
                  <a:pt x="31" y="62"/>
                </a:lnTo>
                <a:lnTo>
                  <a:pt x="646" y="62"/>
                </a:lnTo>
                <a:lnTo>
                  <a:pt x="676" y="31"/>
                </a:lnTo>
                <a:lnTo>
                  <a:pt x="646" y="1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53"/>
          <p:cNvSpPr/>
          <p:nvPr/>
        </p:nvSpPr>
        <p:spPr>
          <a:xfrm>
            <a:off x="1381707" y="4160056"/>
            <a:ext cx="27201" cy="4975"/>
          </a:xfrm>
          <a:custGeom>
            <a:avLst/>
            <a:gdLst/>
            <a:ahLst/>
            <a:cxnLst/>
            <a:rect l="l" t="t" r="r" b="b"/>
            <a:pathLst>
              <a:path w="339" h="62" extrusionOk="0">
                <a:moveTo>
                  <a:pt x="31" y="1"/>
                </a:moveTo>
                <a:lnTo>
                  <a:pt x="0" y="31"/>
                </a:lnTo>
                <a:lnTo>
                  <a:pt x="31" y="62"/>
                </a:lnTo>
                <a:lnTo>
                  <a:pt x="338" y="62"/>
                </a:lnTo>
                <a:lnTo>
                  <a:pt x="3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53"/>
          <p:cNvSpPr/>
          <p:nvPr/>
        </p:nvSpPr>
        <p:spPr>
          <a:xfrm>
            <a:off x="1532074" y="4058955"/>
            <a:ext cx="51835" cy="51915"/>
          </a:xfrm>
          <a:custGeom>
            <a:avLst/>
            <a:gdLst/>
            <a:ahLst/>
            <a:cxnLst/>
            <a:rect l="l" t="t" r="r" b="b"/>
            <a:pathLst>
              <a:path w="646" h="647" extrusionOk="0">
                <a:moveTo>
                  <a:pt x="339" y="1"/>
                </a:moveTo>
                <a:lnTo>
                  <a:pt x="216" y="32"/>
                </a:lnTo>
                <a:lnTo>
                  <a:pt x="124" y="93"/>
                </a:lnTo>
                <a:lnTo>
                  <a:pt x="31" y="185"/>
                </a:lnTo>
                <a:lnTo>
                  <a:pt x="1" y="308"/>
                </a:lnTo>
                <a:lnTo>
                  <a:pt x="31" y="431"/>
                </a:lnTo>
                <a:lnTo>
                  <a:pt x="124" y="554"/>
                </a:lnTo>
                <a:lnTo>
                  <a:pt x="216" y="615"/>
                </a:lnTo>
                <a:lnTo>
                  <a:pt x="339" y="646"/>
                </a:lnTo>
                <a:lnTo>
                  <a:pt x="462" y="615"/>
                </a:lnTo>
                <a:lnTo>
                  <a:pt x="554" y="554"/>
                </a:lnTo>
                <a:lnTo>
                  <a:pt x="615" y="431"/>
                </a:lnTo>
                <a:lnTo>
                  <a:pt x="646" y="308"/>
                </a:lnTo>
                <a:lnTo>
                  <a:pt x="615" y="185"/>
                </a:lnTo>
                <a:lnTo>
                  <a:pt x="554" y="93"/>
                </a:lnTo>
                <a:lnTo>
                  <a:pt x="462" y="32"/>
                </a:lnTo>
                <a:lnTo>
                  <a:pt x="339" y="1"/>
                </a:ln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53"/>
          <p:cNvSpPr/>
          <p:nvPr/>
        </p:nvSpPr>
        <p:spPr>
          <a:xfrm>
            <a:off x="1537049" y="4061443"/>
            <a:ext cx="44453" cy="98695"/>
          </a:xfrm>
          <a:custGeom>
            <a:avLst/>
            <a:gdLst/>
            <a:ahLst/>
            <a:cxnLst/>
            <a:rect l="l" t="t" r="r" b="b"/>
            <a:pathLst>
              <a:path w="554" h="1230" extrusionOk="0">
                <a:moveTo>
                  <a:pt x="277" y="1"/>
                </a:moveTo>
                <a:lnTo>
                  <a:pt x="154" y="31"/>
                </a:lnTo>
                <a:lnTo>
                  <a:pt x="62" y="93"/>
                </a:lnTo>
                <a:lnTo>
                  <a:pt x="0" y="185"/>
                </a:lnTo>
                <a:lnTo>
                  <a:pt x="0" y="277"/>
                </a:lnTo>
                <a:lnTo>
                  <a:pt x="0" y="1230"/>
                </a:lnTo>
                <a:lnTo>
                  <a:pt x="553" y="1230"/>
                </a:lnTo>
                <a:lnTo>
                  <a:pt x="553" y="277"/>
                </a:lnTo>
                <a:lnTo>
                  <a:pt x="553" y="185"/>
                </a:lnTo>
                <a:lnTo>
                  <a:pt x="492" y="93"/>
                </a:lnTo>
                <a:lnTo>
                  <a:pt x="400" y="31"/>
                </a:lnTo>
                <a:lnTo>
                  <a:pt x="277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53"/>
          <p:cNvSpPr/>
          <p:nvPr/>
        </p:nvSpPr>
        <p:spPr>
          <a:xfrm>
            <a:off x="1537049" y="4061443"/>
            <a:ext cx="22226" cy="98695"/>
          </a:xfrm>
          <a:custGeom>
            <a:avLst/>
            <a:gdLst/>
            <a:ahLst/>
            <a:cxnLst/>
            <a:rect l="l" t="t" r="r" b="b"/>
            <a:pathLst>
              <a:path w="277" h="1230" extrusionOk="0">
                <a:moveTo>
                  <a:pt x="277" y="1"/>
                </a:moveTo>
                <a:lnTo>
                  <a:pt x="154" y="31"/>
                </a:lnTo>
                <a:lnTo>
                  <a:pt x="62" y="93"/>
                </a:lnTo>
                <a:lnTo>
                  <a:pt x="0" y="185"/>
                </a:lnTo>
                <a:lnTo>
                  <a:pt x="0" y="277"/>
                </a:lnTo>
                <a:lnTo>
                  <a:pt x="0" y="1230"/>
                </a:lnTo>
                <a:lnTo>
                  <a:pt x="277" y="1230"/>
                </a:lnTo>
                <a:lnTo>
                  <a:pt x="277" y="1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53"/>
          <p:cNvSpPr/>
          <p:nvPr/>
        </p:nvSpPr>
        <p:spPr>
          <a:xfrm>
            <a:off x="1532074" y="4160056"/>
            <a:ext cx="54322" cy="4975"/>
          </a:xfrm>
          <a:custGeom>
            <a:avLst/>
            <a:gdLst/>
            <a:ahLst/>
            <a:cxnLst/>
            <a:rect l="l" t="t" r="r" b="b"/>
            <a:pathLst>
              <a:path w="677" h="62" extrusionOk="0">
                <a:moveTo>
                  <a:pt x="31" y="1"/>
                </a:moveTo>
                <a:lnTo>
                  <a:pt x="1" y="31"/>
                </a:lnTo>
                <a:lnTo>
                  <a:pt x="31" y="62"/>
                </a:lnTo>
                <a:lnTo>
                  <a:pt x="646" y="62"/>
                </a:lnTo>
                <a:lnTo>
                  <a:pt x="677" y="31"/>
                </a:lnTo>
                <a:lnTo>
                  <a:pt x="646" y="1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53"/>
          <p:cNvSpPr/>
          <p:nvPr/>
        </p:nvSpPr>
        <p:spPr>
          <a:xfrm>
            <a:off x="1532074" y="4160056"/>
            <a:ext cx="27201" cy="4975"/>
          </a:xfrm>
          <a:custGeom>
            <a:avLst/>
            <a:gdLst/>
            <a:ahLst/>
            <a:cxnLst/>
            <a:rect l="l" t="t" r="r" b="b"/>
            <a:pathLst>
              <a:path w="339" h="62" extrusionOk="0">
                <a:moveTo>
                  <a:pt x="31" y="1"/>
                </a:moveTo>
                <a:lnTo>
                  <a:pt x="1" y="31"/>
                </a:lnTo>
                <a:lnTo>
                  <a:pt x="31" y="62"/>
                </a:lnTo>
                <a:lnTo>
                  <a:pt x="339" y="62"/>
                </a:lnTo>
                <a:lnTo>
                  <a:pt x="3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53"/>
          <p:cNvSpPr/>
          <p:nvPr/>
        </p:nvSpPr>
        <p:spPr>
          <a:xfrm>
            <a:off x="1682441" y="4058955"/>
            <a:ext cx="51915" cy="51915"/>
          </a:xfrm>
          <a:custGeom>
            <a:avLst/>
            <a:gdLst/>
            <a:ahLst/>
            <a:cxnLst/>
            <a:rect l="l" t="t" r="r" b="b"/>
            <a:pathLst>
              <a:path w="647" h="647" extrusionOk="0">
                <a:moveTo>
                  <a:pt x="339" y="1"/>
                </a:moveTo>
                <a:lnTo>
                  <a:pt x="216" y="32"/>
                </a:lnTo>
                <a:lnTo>
                  <a:pt x="93" y="93"/>
                </a:lnTo>
                <a:lnTo>
                  <a:pt x="32" y="185"/>
                </a:lnTo>
                <a:lnTo>
                  <a:pt x="1" y="308"/>
                </a:lnTo>
                <a:lnTo>
                  <a:pt x="32" y="431"/>
                </a:lnTo>
                <a:lnTo>
                  <a:pt x="93" y="554"/>
                </a:lnTo>
                <a:lnTo>
                  <a:pt x="216" y="615"/>
                </a:lnTo>
                <a:lnTo>
                  <a:pt x="339" y="646"/>
                </a:lnTo>
                <a:lnTo>
                  <a:pt x="462" y="615"/>
                </a:lnTo>
                <a:lnTo>
                  <a:pt x="554" y="554"/>
                </a:lnTo>
                <a:lnTo>
                  <a:pt x="615" y="431"/>
                </a:lnTo>
                <a:lnTo>
                  <a:pt x="646" y="308"/>
                </a:lnTo>
                <a:lnTo>
                  <a:pt x="615" y="185"/>
                </a:lnTo>
                <a:lnTo>
                  <a:pt x="554" y="93"/>
                </a:lnTo>
                <a:lnTo>
                  <a:pt x="462" y="32"/>
                </a:lnTo>
                <a:lnTo>
                  <a:pt x="339" y="1"/>
                </a:ln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53"/>
          <p:cNvSpPr/>
          <p:nvPr/>
        </p:nvSpPr>
        <p:spPr>
          <a:xfrm>
            <a:off x="1684928" y="4061443"/>
            <a:ext cx="46940" cy="98695"/>
          </a:xfrm>
          <a:custGeom>
            <a:avLst/>
            <a:gdLst/>
            <a:ahLst/>
            <a:cxnLst/>
            <a:rect l="l" t="t" r="r" b="b"/>
            <a:pathLst>
              <a:path w="585" h="1230" extrusionOk="0">
                <a:moveTo>
                  <a:pt x="308" y="1"/>
                </a:moveTo>
                <a:lnTo>
                  <a:pt x="185" y="31"/>
                </a:lnTo>
                <a:lnTo>
                  <a:pt x="93" y="93"/>
                </a:lnTo>
                <a:lnTo>
                  <a:pt x="31" y="185"/>
                </a:lnTo>
                <a:lnTo>
                  <a:pt x="1" y="277"/>
                </a:lnTo>
                <a:lnTo>
                  <a:pt x="1" y="1230"/>
                </a:lnTo>
                <a:lnTo>
                  <a:pt x="584" y="1230"/>
                </a:lnTo>
                <a:lnTo>
                  <a:pt x="584" y="277"/>
                </a:lnTo>
                <a:lnTo>
                  <a:pt x="554" y="185"/>
                </a:lnTo>
                <a:lnTo>
                  <a:pt x="492" y="93"/>
                </a:lnTo>
                <a:lnTo>
                  <a:pt x="400" y="31"/>
                </a:lnTo>
                <a:lnTo>
                  <a:pt x="308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53"/>
          <p:cNvSpPr/>
          <p:nvPr/>
        </p:nvSpPr>
        <p:spPr>
          <a:xfrm>
            <a:off x="1684928" y="4061443"/>
            <a:ext cx="24714" cy="98695"/>
          </a:xfrm>
          <a:custGeom>
            <a:avLst/>
            <a:gdLst/>
            <a:ahLst/>
            <a:cxnLst/>
            <a:rect l="l" t="t" r="r" b="b"/>
            <a:pathLst>
              <a:path w="308" h="1230" extrusionOk="0">
                <a:moveTo>
                  <a:pt x="308" y="1"/>
                </a:moveTo>
                <a:lnTo>
                  <a:pt x="185" y="31"/>
                </a:lnTo>
                <a:lnTo>
                  <a:pt x="93" y="93"/>
                </a:lnTo>
                <a:lnTo>
                  <a:pt x="31" y="185"/>
                </a:lnTo>
                <a:lnTo>
                  <a:pt x="1" y="277"/>
                </a:lnTo>
                <a:lnTo>
                  <a:pt x="1" y="1230"/>
                </a:lnTo>
                <a:lnTo>
                  <a:pt x="308" y="1230"/>
                </a:lnTo>
                <a:lnTo>
                  <a:pt x="308" y="1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53"/>
          <p:cNvSpPr/>
          <p:nvPr/>
        </p:nvSpPr>
        <p:spPr>
          <a:xfrm>
            <a:off x="1682441" y="4160056"/>
            <a:ext cx="54322" cy="4975"/>
          </a:xfrm>
          <a:custGeom>
            <a:avLst/>
            <a:gdLst/>
            <a:ahLst/>
            <a:cxnLst/>
            <a:rect l="l" t="t" r="r" b="b"/>
            <a:pathLst>
              <a:path w="677" h="62" extrusionOk="0">
                <a:moveTo>
                  <a:pt x="32" y="1"/>
                </a:moveTo>
                <a:lnTo>
                  <a:pt x="1" y="31"/>
                </a:lnTo>
                <a:lnTo>
                  <a:pt x="32" y="62"/>
                </a:lnTo>
                <a:lnTo>
                  <a:pt x="646" y="62"/>
                </a:lnTo>
                <a:lnTo>
                  <a:pt x="677" y="31"/>
                </a:lnTo>
                <a:lnTo>
                  <a:pt x="646" y="1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53"/>
          <p:cNvSpPr/>
          <p:nvPr/>
        </p:nvSpPr>
        <p:spPr>
          <a:xfrm>
            <a:off x="1682441" y="4160056"/>
            <a:ext cx="27201" cy="4975"/>
          </a:xfrm>
          <a:custGeom>
            <a:avLst/>
            <a:gdLst/>
            <a:ahLst/>
            <a:cxnLst/>
            <a:rect l="l" t="t" r="r" b="b"/>
            <a:pathLst>
              <a:path w="339" h="62" extrusionOk="0">
                <a:moveTo>
                  <a:pt x="32" y="1"/>
                </a:moveTo>
                <a:lnTo>
                  <a:pt x="1" y="31"/>
                </a:lnTo>
                <a:lnTo>
                  <a:pt x="32" y="62"/>
                </a:lnTo>
                <a:lnTo>
                  <a:pt x="339" y="62"/>
                </a:lnTo>
                <a:lnTo>
                  <a:pt x="3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53"/>
          <p:cNvSpPr/>
          <p:nvPr/>
        </p:nvSpPr>
        <p:spPr>
          <a:xfrm>
            <a:off x="1465557" y="3854348"/>
            <a:ext cx="189848" cy="189928"/>
          </a:xfrm>
          <a:custGeom>
            <a:avLst/>
            <a:gdLst/>
            <a:ahLst/>
            <a:cxnLst/>
            <a:rect l="l" t="t" r="r" b="b"/>
            <a:pathLst>
              <a:path w="2366" h="2367" extrusionOk="0">
                <a:moveTo>
                  <a:pt x="953" y="1"/>
                </a:moveTo>
                <a:lnTo>
                  <a:pt x="707" y="93"/>
                </a:lnTo>
                <a:lnTo>
                  <a:pt x="522" y="185"/>
                </a:lnTo>
                <a:lnTo>
                  <a:pt x="338" y="339"/>
                </a:lnTo>
                <a:lnTo>
                  <a:pt x="184" y="523"/>
                </a:lnTo>
                <a:lnTo>
                  <a:pt x="92" y="707"/>
                </a:lnTo>
                <a:lnTo>
                  <a:pt x="0" y="953"/>
                </a:lnTo>
                <a:lnTo>
                  <a:pt x="0" y="1168"/>
                </a:lnTo>
                <a:lnTo>
                  <a:pt x="0" y="1414"/>
                </a:lnTo>
                <a:lnTo>
                  <a:pt x="92" y="1660"/>
                </a:lnTo>
                <a:lnTo>
                  <a:pt x="184" y="1844"/>
                </a:lnTo>
                <a:lnTo>
                  <a:pt x="338" y="2028"/>
                </a:lnTo>
                <a:lnTo>
                  <a:pt x="522" y="2182"/>
                </a:lnTo>
                <a:lnTo>
                  <a:pt x="707" y="2274"/>
                </a:lnTo>
                <a:lnTo>
                  <a:pt x="953" y="2366"/>
                </a:lnTo>
                <a:lnTo>
                  <a:pt x="1413" y="2366"/>
                </a:lnTo>
                <a:lnTo>
                  <a:pt x="1659" y="2274"/>
                </a:lnTo>
                <a:lnTo>
                  <a:pt x="1844" y="2182"/>
                </a:lnTo>
                <a:lnTo>
                  <a:pt x="2028" y="2028"/>
                </a:lnTo>
                <a:lnTo>
                  <a:pt x="2182" y="1844"/>
                </a:lnTo>
                <a:lnTo>
                  <a:pt x="2274" y="1660"/>
                </a:lnTo>
                <a:lnTo>
                  <a:pt x="2366" y="1414"/>
                </a:lnTo>
                <a:lnTo>
                  <a:pt x="2366" y="1168"/>
                </a:lnTo>
                <a:lnTo>
                  <a:pt x="2366" y="953"/>
                </a:lnTo>
                <a:lnTo>
                  <a:pt x="2274" y="707"/>
                </a:lnTo>
                <a:lnTo>
                  <a:pt x="2182" y="523"/>
                </a:lnTo>
                <a:lnTo>
                  <a:pt x="2028" y="339"/>
                </a:lnTo>
                <a:lnTo>
                  <a:pt x="1844" y="185"/>
                </a:lnTo>
                <a:lnTo>
                  <a:pt x="1659" y="93"/>
                </a:lnTo>
                <a:lnTo>
                  <a:pt x="1413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53"/>
          <p:cNvSpPr/>
          <p:nvPr/>
        </p:nvSpPr>
        <p:spPr>
          <a:xfrm>
            <a:off x="1465557" y="3854348"/>
            <a:ext cx="96208" cy="189928"/>
          </a:xfrm>
          <a:custGeom>
            <a:avLst/>
            <a:gdLst/>
            <a:ahLst/>
            <a:cxnLst/>
            <a:rect l="l" t="t" r="r" b="b"/>
            <a:pathLst>
              <a:path w="1199" h="2367" extrusionOk="0">
                <a:moveTo>
                  <a:pt x="953" y="1"/>
                </a:moveTo>
                <a:lnTo>
                  <a:pt x="707" y="93"/>
                </a:lnTo>
                <a:lnTo>
                  <a:pt x="522" y="185"/>
                </a:lnTo>
                <a:lnTo>
                  <a:pt x="338" y="339"/>
                </a:lnTo>
                <a:lnTo>
                  <a:pt x="184" y="523"/>
                </a:lnTo>
                <a:lnTo>
                  <a:pt x="92" y="707"/>
                </a:lnTo>
                <a:lnTo>
                  <a:pt x="0" y="953"/>
                </a:lnTo>
                <a:lnTo>
                  <a:pt x="0" y="1199"/>
                </a:lnTo>
                <a:lnTo>
                  <a:pt x="0" y="1414"/>
                </a:lnTo>
                <a:lnTo>
                  <a:pt x="92" y="1660"/>
                </a:lnTo>
                <a:lnTo>
                  <a:pt x="184" y="1844"/>
                </a:lnTo>
                <a:lnTo>
                  <a:pt x="338" y="2028"/>
                </a:lnTo>
                <a:lnTo>
                  <a:pt x="522" y="2182"/>
                </a:lnTo>
                <a:lnTo>
                  <a:pt x="707" y="2274"/>
                </a:lnTo>
                <a:lnTo>
                  <a:pt x="953" y="2366"/>
                </a:lnTo>
                <a:lnTo>
                  <a:pt x="1198" y="2366"/>
                </a:lnTo>
                <a:lnTo>
                  <a:pt x="11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53"/>
          <p:cNvSpPr/>
          <p:nvPr/>
        </p:nvSpPr>
        <p:spPr>
          <a:xfrm>
            <a:off x="1497572" y="3938197"/>
            <a:ext cx="118434" cy="69087"/>
          </a:xfrm>
          <a:custGeom>
            <a:avLst/>
            <a:gdLst/>
            <a:ahLst/>
            <a:cxnLst/>
            <a:rect l="l" t="t" r="r" b="b"/>
            <a:pathLst>
              <a:path w="1476" h="861" extrusionOk="0">
                <a:moveTo>
                  <a:pt x="154" y="0"/>
                </a:moveTo>
                <a:lnTo>
                  <a:pt x="0" y="123"/>
                </a:lnTo>
                <a:lnTo>
                  <a:pt x="62" y="123"/>
                </a:lnTo>
                <a:lnTo>
                  <a:pt x="62" y="277"/>
                </a:lnTo>
                <a:lnTo>
                  <a:pt x="93" y="430"/>
                </a:lnTo>
                <a:lnTo>
                  <a:pt x="185" y="553"/>
                </a:lnTo>
                <a:lnTo>
                  <a:pt x="277" y="645"/>
                </a:lnTo>
                <a:lnTo>
                  <a:pt x="369" y="738"/>
                </a:lnTo>
                <a:lnTo>
                  <a:pt x="492" y="799"/>
                </a:lnTo>
                <a:lnTo>
                  <a:pt x="646" y="861"/>
                </a:lnTo>
                <a:lnTo>
                  <a:pt x="769" y="861"/>
                </a:lnTo>
                <a:lnTo>
                  <a:pt x="1014" y="830"/>
                </a:lnTo>
                <a:lnTo>
                  <a:pt x="1199" y="738"/>
                </a:lnTo>
                <a:lnTo>
                  <a:pt x="1352" y="584"/>
                </a:lnTo>
                <a:lnTo>
                  <a:pt x="1475" y="400"/>
                </a:lnTo>
                <a:lnTo>
                  <a:pt x="1260" y="400"/>
                </a:lnTo>
                <a:lnTo>
                  <a:pt x="1168" y="523"/>
                </a:lnTo>
                <a:lnTo>
                  <a:pt x="1076" y="615"/>
                </a:lnTo>
                <a:lnTo>
                  <a:pt x="922" y="676"/>
                </a:lnTo>
                <a:lnTo>
                  <a:pt x="676" y="676"/>
                </a:lnTo>
                <a:lnTo>
                  <a:pt x="584" y="645"/>
                </a:lnTo>
                <a:lnTo>
                  <a:pt x="461" y="584"/>
                </a:lnTo>
                <a:lnTo>
                  <a:pt x="400" y="523"/>
                </a:lnTo>
                <a:lnTo>
                  <a:pt x="338" y="430"/>
                </a:lnTo>
                <a:lnTo>
                  <a:pt x="277" y="338"/>
                </a:lnTo>
                <a:lnTo>
                  <a:pt x="246" y="246"/>
                </a:lnTo>
                <a:lnTo>
                  <a:pt x="246" y="123"/>
                </a:lnTo>
                <a:lnTo>
                  <a:pt x="308" y="123"/>
                </a:lnTo>
                <a:lnTo>
                  <a:pt x="154" y="0"/>
                </a:lnTo>
                <a:close/>
              </a:path>
            </a:pathLst>
          </a:custGeom>
          <a:solidFill>
            <a:srgbClr val="8BA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53"/>
          <p:cNvSpPr/>
          <p:nvPr/>
        </p:nvSpPr>
        <p:spPr>
          <a:xfrm>
            <a:off x="1504954" y="3891337"/>
            <a:ext cx="118434" cy="69087"/>
          </a:xfrm>
          <a:custGeom>
            <a:avLst/>
            <a:gdLst/>
            <a:ahLst/>
            <a:cxnLst/>
            <a:rect l="l" t="t" r="r" b="b"/>
            <a:pathLst>
              <a:path w="1476" h="861" extrusionOk="0">
                <a:moveTo>
                  <a:pt x="677" y="0"/>
                </a:moveTo>
                <a:lnTo>
                  <a:pt x="462" y="31"/>
                </a:lnTo>
                <a:lnTo>
                  <a:pt x="277" y="123"/>
                </a:lnTo>
                <a:lnTo>
                  <a:pt x="124" y="277"/>
                </a:lnTo>
                <a:lnTo>
                  <a:pt x="1" y="461"/>
                </a:lnTo>
                <a:lnTo>
                  <a:pt x="216" y="461"/>
                </a:lnTo>
                <a:lnTo>
                  <a:pt x="308" y="338"/>
                </a:lnTo>
                <a:lnTo>
                  <a:pt x="400" y="246"/>
                </a:lnTo>
                <a:lnTo>
                  <a:pt x="554" y="185"/>
                </a:lnTo>
                <a:lnTo>
                  <a:pt x="800" y="185"/>
                </a:lnTo>
                <a:lnTo>
                  <a:pt x="892" y="216"/>
                </a:lnTo>
                <a:lnTo>
                  <a:pt x="984" y="277"/>
                </a:lnTo>
                <a:lnTo>
                  <a:pt x="1076" y="338"/>
                </a:lnTo>
                <a:lnTo>
                  <a:pt x="1138" y="431"/>
                </a:lnTo>
                <a:lnTo>
                  <a:pt x="1199" y="523"/>
                </a:lnTo>
                <a:lnTo>
                  <a:pt x="1230" y="615"/>
                </a:lnTo>
                <a:lnTo>
                  <a:pt x="1230" y="707"/>
                </a:lnTo>
                <a:lnTo>
                  <a:pt x="1168" y="707"/>
                </a:lnTo>
                <a:lnTo>
                  <a:pt x="1322" y="861"/>
                </a:lnTo>
                <a:lnTo>
                  <a:pt x="1476" y="707"/>
                </a:lnTo>
                <a:lnTo>
                  <a:pt x="1414" y="707"/>
                </a:lnTo>
                <a:lnTo>
                  <a:pt x="1414" y="584"/>
                </a:lnTo>
                <a:lnTo>
                  <a:pt x="1353" y="431"/>
                </a:lnTo>
                <a:lnTo>
                  <a:pt x="1291" y="308"/>
                </a:lnTo>
                <a:lnTo>
                  <a:pt x="1199" y="216"/>
                </a:lnTo>
                <a:lnTo>
                  <a:pt x="1107" y="123"/>
                </a:lnTo>
                <a:lnTo>
                  <a:pt x="984" y="31"/>
                </a:lnTo>
                <a:lnTo>
                  <a:pt x="830" y="0"/>
                </a:lnTo>
                <a:close/>
              </a:path>
            </a:pathLst>
          </a:custGeom>
          <a:solidFill>
            <a:srgbClr val="8BA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53"/>
          <p:cNvSpPr/>
          <p:nvPr/>
        </p:nvSpPr>
        <p:spPr>
          <a:xfrm>
            <a:off x="1497572" y="3938197"/>
            <a:ext cx="64192" cy="69087"/>
          </a:xfrm>
          <a:custGeom>
            <a:avLst/>
            <a:gdLst/>
            <a:ahLst/>
            <a:cxnLst/>
            <a:rect l="l" t="t" r="r" b="b"/>
            <a:pathLst>
              <a:path w="800" h="861" extrusionOk="0">
                <a:moveTo>
                  <a:pt x="154" y="0"/>
                </a:moveTo>
                <a:lnTo>
                  <a:pt x="0" y="154"/>
                </a:lnTo>
                <a:lnTo>
                  <a:pt x="62" y="154"/>
                </a:lnTo>
                <a:lnTo>
                  <a:pt x="62" y="277"/>
                </a:lnTo>
                <a:lnTo>
                  <a:pt x="93" y="430"/>
                </a:lnTo>
                <a:lnTo>
                  <a:pt x="185" y="553"/>
                </a:lnTo>
                <a:lnTo>
                  <a:pt x="277" y="645"/>
                </a:lnTo>
                <a:lnTo>
                  <a:pt x="369" y="738"/>
                </a:lnTo>
                <a:lnTo>
                  <a:pt x="492" y="799"/>
                </a:lnTo>
                <a:lnTo>
                  <a:pt x="646" y="861"/>
                </a:lnTo>
                <a:lnTo>
                  <a:pt x="799" y="861"/>
                </a:lnTo>
                <a:lnTo>
                  <a:pt x="799" y="676"/>
                </a:lnTo>
                <a:lnTo>
                  <a:pt x="676" y="676"/>
                </a:lnTo>
                <a:lnTo>
                  <a:pt x="584" y="645"/>
                </a:lnTo>
                <a:lnTo>
                  <a:pt x="461" y="584"/>
                </a:lnTo>
                <a:lnTo>
                  <a:pt x="400" y="523"/>
                </a:lnTo>
                <a:lnTo>
                  <a:pt x="338" y="430"/>
                </a:lnTo>
                <a:lnTo>
                  <a:pt x="277" y="338"/>
                </a:lnTo>
                <a:lnTo>
                  <a:pt x="246" y="246"/>
                </a:lnTo>
                <a:lnTo>
                  <a:pt x="246" y="154"/>
                </a:lnTo>
                <a:lnTo>
                  <a:pt x="308" y="154"/>
                </a:lnTo>
                <a:lnTo>
                  <a:pt x="154" y="0"/>
                </a:lnTo>
                <a:close/>
              </a:path>
            </a:pathLst>
          </a:custGeom>
          <a:solidFill>
            <a:srgbClr val="9BC3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53"/>
          <p:cNvSpPr/>
          <p:nvPr/>
        </p:nvSpPr>
        <p:spPr>
          <a:xfrm>
            <a:off x="1504954" y="3891337"/>
            <a:ext cx="56810" cy="37071"/>
          </a:xfrm>
          <a:custGeom>
            <a:avLst/>
            <a:gdLst/>
            <a:ahLst/>
            <a:cxnLst/>
            <a:rect l="l" t="t" r="r" b="b"/>
            <a:pathLst>
              <a:path w="708" h="462" extrusionOk="0">
                <a:moveTo>
                  <a:pt x="677" y="0"/>
                </a:moveTo>
                <a:lnTo>
                  <a:pt x="462" y="31"/>
                </a:lnTo>
                <a:lnTo>
                  <a:pt x="277" y="123"/>
                </a:lnTo>
                <a:lnTo>
                  <a:pt x="124" y="277"/>
                </a:lnTo>
                <a:lnTo>
                  <a:pt x="1" y="461"/>
                </a:lnTo>
                <a:lnTo>
                  <a:pt x="216" y="461"/>
                </a:lnTo>
                <a:lnTo>
                  <a:pt x="308" y="338"/>
                </a:lnTo>
                <a:lnTo>
                  <a:pt x="400" y="246"/>
                </a:lnTo>
                <a:lnTo>
                  <a:pt x="554" y="185"/>
                </a:lnTo>
                <a:lnTo>
                  <a:pt x="707" y="185"/>
                </a:lnTo>
                <a:lnTo>
                  <a:pt x="707" y="0"/>
                </a:lnTo>
                <a:close/>
              </a:path>
            </a:pathLst>
          </a:custGeom>
          <a:solidFill>
            <a:srgbClr val="9BC3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53"/>
          <p:cNvSpPr/>
          <p:nvPr/>
        </p:nvSpPr>
        <p:spPr>
          <a:xfrm>
            <a:off x="1756421" y="4029428"/>
            <a:ext cx="293518" cy="120841"/>
          </a:xfrm>
          <a:custGeom>
            <a:avLst/>
            <a:gdLst/>
            <a:ahLst/>
            <a:cxnLst/>
            <a:rect l="l" t="t" r="r" b="b"/>
            <a:pathLst>
              <a:path w="3658" h="1506" extrusionOk="0">
                <a:moveTo>
                  <a:pt x="1752" y="0"/>
                </a:moveTo>
                <a:lnTo>
                  <a:pt x="1598" y="31"/>
                </a:lnTo>
                <a:lnTo>
                  <a:pt x="1445" y="92"/>
                </a:lnTo>
                <a:lnTo>
                  <a:pt x="1322" y="184"/>
                </a:lnTo>
                <a:lnTo>
                  <a:pt x="1230" y="307"/>
                </a:lnTo>
                <a:lnTo>
                  <a:pt x="1138" y="400"/>
                </a:lnTo>
                <a:lnTo>
                  <a:pt x="1045" y="553"/>
                </a:lnTo>
                <a:lnTo>
                  <a:pt x="1015" y="707"/>
                </a:lnTo>
                <a:lnTo>
                  <a:pt x="861" y="645"/>
                </a:lnTo>
                <a:lnTo>
                  <a:pt x="707" y="615"/>
                </a:lnTo>
                <a:lnTo>
                  <a:pt x="492" y="645"/>
                </a:lnTo>
                <a:lnTo>
                  <a:pt x="339" y="738"/>
                </a:lnTo>
                <a:lnTo>
                  <a:pt x="185" y="830"/>
                </a:lnTo>
                <a:lnTo>
                  <a:pt x="93" y="983"/>
                </a:lnTo>
                <a:lnTo>
                  <a:pt x="1" y="1137"/>
                </a:lnTo>
                <a:lnTo>
                  <a:pt x="1" y="1321"/>
                </a:lnTo>
                <a:lnTo>
                  <a:pt x="1" y="1506"/>
                </a:lnTo>
                <a:lnTo>
                  <a:pt x="3626" y="1506"/>
                </a:lnTo>
                <a:lnTo>
                  <a:pt x="3657" y="1321"/>
                </a:lnTo>
                <a:lnTo>
                  <a:pt x="3626" y="1198"/>
                </a:lnTo>
                <a:lnTo>
                  <a:pt x="3596" y="1045"/>
                </a:lnTo>
                <a:lnTo>
                  <a:pt x="3534" y="953"/>
                </a:lnTo>
                <a:lnTo>
                  <a:pt x="3442" y="830"/>
                </a:lnTo>
                <a:lnTo>
                  <a:pt x="3350" y="738"/>
                </a:lnTo>
                <a:lnTo>
                  <a:pt x="3227" y="676"/>
                </a:lnTo>
                <a:lnTo>
                  <a:pt x="3073" y="645"/>
                </a:lnTo>
                <a:lnTo>
                  <a:pt x="2950" y="615"/>
                </a:lnTo>
                <a:lnTo>
                  <a:pt x="2797" y="645"/>
                </a:lnTo>
                <a:lnTo>
                  <a:pt x="2705" y="430"/>
                </a:lnTo>
                <a:lnTo>
                  <a:pt x="2551" y="277"/>
                </a:lnTo>
                <a:lnTo>
                  <a:pt x="2428" y="154"/>
                </a:lnTo>
                <a:lnTo>
                  <a:pt x="2274" y="62"/>
                </a:lnTo>
                <a:lnTo>
                  <a:pt x="2090" y="0"/>
                </a:lnTo>
                <a:close/>
              </a:path>
            </a:pathLst>
          </a:custGeom>
          <a:solidFill>
            <a:srgbClr val="BFE5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53"/>
          <p:cNvSpPr/>
          <p:nvPr/>
        </p:nvSpPr>
        <p:spPr>
          <a:xfrm>
            <a:off x="1901893" y="4054061"/>
            <a:ext cx="234301" cy="96208"/>
          </a:xfrm>
          <a:custGeom>
            <a:avLst/>
            <a:gdLst/>
            <a:ahLst/>
            <a:cxnLst/>
            <a:rect l="l" t="t" r="r" b="b"/>
            <a:pathLst>
              <a:path w="2920" h="1199" extrusionOk="0">
                <a:moveTo>
                  <a:pt x="1414" y="0"/>
                </a:moveTo>
                <a:lnTo>
                  <a:pt x="1291" y="31"/>
                </a:lnTo>
                <a:lnTo>
                  <a:pt x="1168" y="93"/>
                </a:lnTo>
                <a:lnTo>
                  <a:pt x="1076" y="154"/>
                </a:lnTo>
                <a:lnTo>
                  <a:pt x="984" y="246"/>
                </a:lnTo>
                <a:lnTo>
                  <a:pt x="922" y="338"/>
                </a:lnTo>
                <a:lnTo>
                  <a:pt x="861" y="431"/>
                </a:lnTo>
                <a:lnTo>
                  <a:pt x="799" y="553"/>
                </a:lnTo>
                <a:lnTo>
                  <a:pt x="707" y="523"/>
                </a:lnTo>
                <a:lnTo>
                  <a:pt x="584" y="492"/>
                </a:lnTo>
                <a:lnTo>
                  <a:pt x="431" y="523"/>
                </a:lnTo>
                <a:lnTo>
                  <a:pt x="277" y="584"/>
                </a:lnTo>
                <a:lnTo>
                  <a:pt x="185" y="676"/>
                </a:lnTo>
                <a:lnTo>
                  <a:pt x="93" y="768"/>
                </a:lnTo>
                <a:lnTo>
                  <a:pt x="31" y="922"/>
                </a:lnTo>
                <a:lnTo>
                  <a:pt x="1" y="1076"/>
                </a:lnTo>
                <a:lnTo>
                  <a:pt x="31" y="1199"/>
                </a:lnTo>
                <a:lnTo>
                  <a:pt x="2889" y="1199"/>
                </a:lnTo>
                <a:lnTo>
                  <a:pt x="2919" y="1076"/>
                </a:lnTo>
                <a:lnTo>
                  <a:pt x="2919" y="953"/>
                </a:lnTo>
                <a:lnTo>
                  <a:pt x="2889" y="830"/>
                </a:lnTo>
                <a:lnTo>
                  <a:pt x="2827" y="738"/>
                </a:lnTo>
                <a:lnTo>
                  <a:pt x="2766" y="676"/>
                </a:lnTo>
                <a:lnTo>
                  <a:pt x="2674" y="584"/>
                </a:lnTo>
                <a:lnTo>
                  <a:pt x="2581" y="553"/>
                </a:lnTo>
                <a:lnTo>
                  <a:pt x="2459" y="523"/>
                </a:lnTo>
                <a:lnTo>
                  <a:pt x="2366" y="492"/>
                </a:lnTo>
                <a:lnTo>
                  <a:pt x="2244" y="523"/>
                </a:lnTo>
                <a:lnTo>
                  <a:pt x="2151" y="338"/>
                </a:lnTo>
                <a:lnTo>
                  <a:pt x="2059" y="215"/>
                </a:lnTo>
                <a:lnTo>
                  <a:pt x="1936" y="123"/>
                </a:lnTo>
                <a:lnTo>
                  <a:pt x="1813" y="62"/>
                </a:lnTo>
                <a:lnTo>
                  <a:pt x="1690" y="0"/>
                </a:lnTo>
                <a:close/>
              </a:path>
            </a:pathLst>
          </a:custGeom>
          <a:solidFill>
            <a:srgbClr val="6585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53"/>
          <p:cNvSpPr/>
          <p:nvPr/>
        </p:nvSpPr>
        <p:spPr>
          <a:xfrm>
            <a:off x="2750014" y="4049086"/>
            <a:ext cx="246578" cy="103670"/>
          </a:xfrm>
          <a:custGeom>
            <a:avLst/>
            <a:gdLst/>
            <a:ahLst/>
            <a:cxnLst/>
            <a:rect l="l" t="t" r="r" b="b"/>
            <a:pathLst>
              <a:path w="3073" h="1292" extrusionOk="0">
                <a:moveTo>
                  <a:pt x="1598" y="1"/>
                </a:moveTo>
                <a:lnTo>
                  <a:pt x="1475" y="32"/>
                </a:lnTo>
                <a:lnTo>
                  <a:pt x="1352" y="62"/>
                </a:lnTo>
                <a:lnTo>
                  <a:pt x="1229" y="93"/>
                </a:lnTo>
                <a:lnTo>
                  <a:pt x="1106" y="185"/>
                </a:lnTo>
                <a:lnTo>
                  <a:pt x="1014" y="247"/>
                </a:lnTo>
                <a:lnTo>
                  <a:pt x="953" y="370"/>
                </a:lnTo>
                <a:lnTo>
                  <a:pt x="891" y="462"/>
                </a:lnTo>
                <a:lnTo>
                  <a:pt x="860" y="585"/>
                </a:lnTo>
                <a:lnTo>
                  <a:pt x="738" y="554"/>
                </a:lnTo>
                <a:lnTo>
                  <a:pt x="430" y="554"/>
                </a:lnTo>
                <a:lnTo>
                  <a:pt x="277" y="615"/>
                </a:lnTo>
                <a:lnTo>
                  <a:pt x="185" y="708"/>
                </a:lnTo>
                <a:lnTo>
                  <a:pt x="92" y="830"/>
                </a:lnTo>
                <a:lnTo>
                  <a:pt x="31" y="984"/>
                </a:lnTo>
                <a:lnTo>
                  <a:pt x="0" y="1138"/>
                </a:lnTo>
                <a:lnTo>
                  <a:pt x="31" y="1291"/>
                </a:lnTo>
                <a:lnTo>
                  <a:pt x="3042" y="1291"/>
                </a:lnTo>
                <a:lnTo>
                  <a:pt x="3073" y="1138"/>
                </a:lnTo>
                <a:lnTo>
                  <a:pt x="3042" y="1015"/>
                </a:lnTo>
                <a:lnTo>
                  <a:pt x="3011" y="892"/>
                </a:lnTo>
                <a:lnTo>
                  <a:pt x="2950" y="800"/>
                </a:lnTo>
                <a:lnTo>
                  <a:pt x="2888" y="708"/>
                </a:lnTo>
                <a:lnTo>
                  <a:pt x="2796" y="646"/>
                </a:lnTo>
                <a:lnTo>
                  <a:pt x="2704" y="585"/>
                </a:lnTo>
                <a:lnTo>
                  <a:pt x="2581" y="554"/>
                </a:lnTo>
                <a:lnTo>
                  <a:pt x="2335" y="554"/>
                </a:lnTo>
                <a:lnTo>
                  <a:pt x="2274" y="370"/>
                </a:lnTo>
                <a:lnTo>
                  <a:pt x="2151" y="247"/>
                </a:lnTo>
                <a:lnTo>
                  <a:pt x="2028" y="155"/>
                </a:lnTo>
                <a:lnTo>
                  <a:pt x="1905" y="62"/>
                </a:lnTo>
                <a:lnTo>
                  <a:pt x="1752" y="32"/>
                </a:lnTo>
                <a:lnTo>
                  <a:pt x="1598" y="1"/>
                </a:lnTo>
                <a:close/>
              </a:path>
            </a:pathLst>
          </a:custGeom>
          <a:solidFill>
            <a:srgbClr val="BFE5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53"/>
          <p:cNvSpPr/>
          <p:nvPr/>
        </p:nvSpPr>
        <p:spPr>
          <a:xfrm>
            <a:off x="2873260" y="4071312"/>
            <a:ext cx="194823" cy="81444"/>
          </a:xfrm>
          <a:custGeom>
            <a:avLst/>
            <a:gdLst/>
            <a:ahLst/>
            <a:cxnLst/>
            <a:rect l="l" t="t" r="r" b="b"/>
            <a:pathLst>
              <a:path w="2428" h="1015" extrusionOk="0">
                <a:moveTo>
                  <a:pt x="1260" y="0"/>
                </a:moveTo>
                <a:lnTo>
                  <a:pt x="1076" y="31"/>
                </a:lnTo>
                <a:lnTo>
                  <a:pt x="892" y="123"/>
                </a:lnTo>
                <a:lnTo>
                  <a:pt x="738" y="277"/>
                </a:lnTo>
                <a:lnTo>
                  <a:pt x="676" y="461"/>
                </a:lnTo>
                <a:lnTo>
                  <a:pt x="584" y="431"/>
                </a:lnTo>
                <a:lnTo>
                  <a:pt x="461" y="400"/>
                </a:lnTo>
                <a:lnTo>
                  <a:pt x="338" y="431"/>
                </a:lnTo>
                <a:lnTo>
                  <a:pt x="216" y="492"/>
                </a:lnTo>
                <a:lnTo>
                  <a:pt x="123" y="553"/>
                </a:lnTo>
                <a:lnTo>
                  <a:pt x="62" y="646"/>
                </a:lnTo>
                <a:lnTo>
                  <a:pt x="0" y="769"/>
                </a:lnTo>
                <a:lnTo>
                  <a:pt x="0" y="891"/>
                </a:lnTo>
                <a:lnTo>
                  <a:pt x="0" y="1014"/>
                </a:lnTo>
                <a:lnTo>
                  <a:pt x="2428" y="1014"/>
                </a:lnTo>
                <a:lnTo>
                  <a:pt x="2428" y="891"/>
                </a:lnTo>
                <a:lnTo>
                  <a:pt x="2428" y="799"/>
                </a:lnTo>
                <a:lnTo>
                  <a:pt x="2397" y="707"/>
                </a:lnTo>
                <a:lnTo>
                  <a:pt x="2305" y="553"/>
                </a:lnTo>
                <a:lnTo>
                  <a:pt x="2151" y="461"/>
                </a:lnTo>
                <a:lnTo>
                  <a:pt x="2059" y="431"/>
                </a:lnTo>
                <a:lnTo>
                  <a:pt x="1967" y="400"/>
                </a:lnTo>
                <a:lnTo>
                  <a:pt x="1875" y="431"/>
                </a:lnTo>
                <a:lnTo>
                  <a:pt x="1813" y="277"/>
                </a:lnTo>
                <a:lnTo>
                  <a:pt x="1721" y="185"/>
                </a:lnTo>
                <a:lnTo>
                  <a:pt x="1629" y="93"/>
                </a:lnTo>
                <a:lnTo>
                  <a:pt x="1506" y="31"/>
                </a:lnTo>
                <a:lnTo>
                  <a:pt x="1383" y="0"/>
                </a:lnTo>
                <a:close/>
              </a:path>
            </a:pathLst>
          </a:custGeom>
          <a:solidFill>
            <a:srgbClr val="6585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53"/>
          <p:cNvSpPr/>
          <p:nvPr/>
        </p:nvSpPr>
        <p:spPr>
          <a:xfrm>
            <a:off x="4643400" y="4367151"/>
            <a:ext cx="14844" cy="46940"/>
          </a:xfrm>
          <a:custGeom>
            <a:avLst/>
            <a:gdLst/>
            <a:ahLst/>
            <a:cxnLst/>
            <a:rect l="l" t="t" r="r" b="b"/>
            <a:pathLst>
              <a:path w="185" h="585" extrusionOk="0">
                <a:moveTo>
                  <a:pt x="1" y="1"/>
                </a:moveTo>
                <a:lnTo>
                  <a:pt x="185" y="584"/>
                </a:lnTo>
                <a:lnTo>
                  <a:pt x="93" y="277"/>
                </a:lnTo>
                <a:lnTo>
                  <a:pt x="1" y="1"/>
                </a:ln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53"/>
          <p:cNvSpPr/>
          <p:nvPr/>
        </p:nvSpPr>
        <p:spPr>
          <a:xfrm>
            <a:off x="3117345" y="3679348"/>
            <a:ext cx="1582894" cy="922118"/>
          </a:xfrm>
          <a:custGeom>
            <a:avLst/>
            <a:gdLst/>
            <a:ahLst/>
            <a:cxnLst/>
            <a:rect l="l" t="t" r="r" b="b"/>
            <a:pathLst>
              <a:path w="19727" h="11492" extrusionOk="0">
                <a:moveTo>
                  <a:pt x="2796" y="0"/>
                </a:moveTo>
                <a:lnTo>
                  <a:pt x="2551" y="31"/>
                </a:lnTo>
                <a:lnTo>
                  <a:pt x="2305" y="61"/>
                </a:lnTo>
                <a:lnTo>
                  <a:pt x="2090" y="123"/>
                </a:lnTo>
                <a:lnTo>
                  <a:pt x="1875" y="184"/>
                </a:lnTo>
                <a:lnTo>
                  <a:pt x="1660" y="307"/>
                </a:lnTo>
                <a:lnTo>
                  <a:pt x="1444" y="399"/>
                </a:lnTo>
                <a:lnTo>
                  <a:pt x="1260" y="553"/>
                </a:lnTo>
                <a:lnTo>
                  <a:pt x="1106" y="707"/>
                </a:lnTo>
                <a:lnTo>
                  <a:pt x="953" y="891"/>
                </a:lnTo>
                <a:lnTo>
                  <a:pt x="799" y="1075"/>
                </a:lnTo>
                <a:lnTo>
                  <a:pt x="676" y="1260"/>
                </a:lnTo>
                <a:lnTo>
                  <a:pt x="584" y="1475"/>
                </a:lnTo>
                <a:lnTo>
                  <a:pt x="492" y="1690"/>
                </a:lnTo>
                <a:lnTo>
                  <a:pt x="430" y="1936"/>
                </a:lnTo>
                <a:lnTo>
                  <a:pt x="400" y="2151"/>
                </a:lnTo>
                <a:lnTo>
                  <a:pt x="400" y="2397"/>
                </a:lnTo>
                <a:lnTo>
                  <a:pt x="400" y="9341"/>
                </a:lnTo>
                <a:lnTo>
                  <a:pt x="62" y="10416"/>
                </a:lnTo>
                <a:lnTo>
                  <a:pt x="0" y="10416"/>
                </a:lnTo>
                <a:lnTo>
                  <a:pt x="0" y="11338"/>
                </a:lnTo>
                <a:lnTo>
                  <a:pt x="0" y="11369"/>
                </a:lnTo>
                <a:lnTo>
                  <a:pt x="0" y="11399"/>
                </a:lnTo>
                <a:lnTo>
                  <a:pt x="31" y="11430"/>
                </a:lnTo>
                <a:lnTo>
                  <a:pt x="62" y="11461"/>
                </a:lnTo>
                <a:lnTo>
                  <a:pt x="92" y="11461"/>
                </a:lnTo>
                <a:lnTo>
                  <a:pt x="123" y="11491"/>
                </a:lnTo>
                <a:lnTo>
                  <a:pt x="19634" y="11491"/>
                </a:lnTo>
                <a:lnTo>
                  <a:pt x="19696" y="11461"/>
                </a:lnTo>
                <a:lnTo>
                  <a:pt x="19726" y="11399"/>
                </a:lnTo>
                <a:lnTo>
                  <a:pt x="19726" y="10324"/>
                </a:lnTo>
                <a:lnTo>
                  <a:pt x="19696" y="10170"/>
                </a:lnTo>
                <a:lnTo>
                  <a:pt x="19603" y="10017"/>
                </a:lnTo>
                <a:lnTo>
                  <a:pt x="19450" y="9924"/>
                </a:lnTo>
                <a:lnTo>
                  <a:pt x="19296" y="9894"/>
                </a:lnTo>
                <a:lnTo>
                  <a:pt x="19265" y="9525"/>
                </a:lnTo>
                <a:lnTo>
                  <a:pt x="19204" y="9156"/>
                </a:lnTo>
                <a:lnTo>
                  <a:pt x="19112" y="8849"/>
                </a:lnTo>
                <a:lnTo>
                  <a:pt x="19020" y="8573"/>
                </a:lnTo>
                <a:lnTo>
                  <a:pt x="18958" y="8450"/>
                </a:lnTo>
                <a:lnTo>
                  <a:pt x="18897" y="8327"/>
                </a:lnTo>
                <a:lnTo>
                  <a:pt x="18743" y="8142"/>
                </a:lnTo>
                <a:lnTo>
                  <a:pt x="18559" y="7897"/>
                </a:lnTo>
                <a:lnTo>
                  <a:pt x="18282" y="7589"/>
                </a:lnTo>
                <a:lnTo>
                  <a:pt x="17821" y="7159"/>
                </a:lnTo>
                <a:lnTo>
                  <a:pt x="17207" y="6637"/>
                </a:lnTo>
                <a:lnTo>
                  <a:pt x="16500" y="6114"/>
                </a:lnTo>
                <a:lnTo>
                  <a:pt x="15640" y="5531"/>
                </a:lnTo>
                <a:lnTo>
                  <a:pt x="14779" y="4732"/>
                </a:lnTo>
                <a:lnTo>
                  <a:pt x="13028" y="3134"/>
                </a:lnTo>
                <a:lnTo>
                  <a:pt x="10539" y="799"/>
                </a:lnTo>
                <a:lnTo>
                  <a:pt x="10386" y="645"/>
                </a:lnTo>
                <a:lnTo>
                  <a:pt x="10232" y="522"/>
                </a:lnTo>
                <a:lnTo>
                  <a:pt x="10048" y="369"/>
                </a:lnTo>
                <a:lnTo>
                  <a:pt x="9802" y="246"/>
                </a:lnTo>
                <a:lnTo>
                  <a:pt x="9525" y="123"/>
                </a:lnTo>
                <a:lnTo>
                  <a:pt x="9218" y="31"/>
                </a:lnTo>
                <a:lnTo>
                  <a:pt x="8880" y="0"/>
                </a:ln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53"/>
          <p:cNvSpPr/>
          <p:nvPr/>
        </p:nvSpPr>
        <p:spPr>
          <a:xfrm>
            <a:off x="3117345" y="3679348"/>
            <a:ext cx="1582894" cy="922118"/>
          </a:xfrm>
          <a:custGeom>
            <a:avLst/>
            <a:gdLst/>
            <a:ahLst/>
            <a:cxnLst/>
            <a:rect l="l" t="t" r="r" b="b"/>
            <a:pathLst>
              <a:path w="19727" h="11492" fill="none" extrusionOk="0">
                <a:moveTo>
                  <a:pt x="0" y="10416"/>
                </a:moveTo>
                <a:lnTo>
                  <a:pt x="0" y="11338"/>
                </a:lnTo>
                <a:lnTo>
                  <a:pt x="0" y="11369"/>
                </a:lnTo>
                <a:lnTo>
                  <a:pt x="0" y="11399"/>
                </a:lnTo>
                <a:lnTo>
                  <a:pt x="0" y="11399"/>
                </a:lnTo>
                <a:lnTo>
                  <a:pt x="31" y="11430"/>
                </a:lnTo>
                <a:lnTo>
                  <a:pt x="31" y="11430"/>
                </a:lnTo>
                <a:lnTo>
                  <a:pt x="31" y="11430"/>
                </a:lnTo>
                <a:lnTo>
                  <a:pt x="62" y="11461"/>
                </a:lnTo>
                <a:lnTo>
                  <a:pt x="92" y="11461"/>
                </a:lnTo>
                <a:lnTo>
                  <a:pt x="92" y="11461"/>
                </a:lnTo>
                <a:lnTo>
                  <a:pt x="123" y="11491"/>
                </a:lnTo>
                <a:lnTo>
                  <a:pt x="19634" y="11491"/>
                </a:lnTo>
                <a:lnTo>
                  <a:pt x="19634" y="11491"/>
                </a:lnTo>
                <a:lnTo>
                  <a:pt x="19696" y="11461"/>
                </a:lnTo>
                <a:lnTo>
                  <a:pt x="19726" y="11399"/>
                </a:lnTo>
                <a:lnTo>
                  <a:pt x="19726" y="10324"/>
                </a:lnTo>
                <a:lnTo>
                  <a:pt x="19726" y="10324"/>
                </a:lnTo>
                <a:lnTo>
                  <a:pt x="19696" y="10170"/>
                </a:lnTo>
                <a:lnTo>
                  <a:pt x="19603" y="10017"/>
                </a:lnTo>
                <a:lnTo>
                  <a:pt x="19603" y="10017"/>
                </a:lnTo>
                <a:lnTo>
                  <a:pt x="19450" y="9924"/>
                </a:lnTo>
                <a:lnTo>
                  <a:pt x="19296" y="9894"/>
                </a:lnTo>
                <a:lnTo>
                  <a:pt x="19296" y="9894"/>
                </a:lnTo>
                <a:lnTo>
                  <a:pt x="19265" y="9525"/>
                </a:lnTo>
                <a:lnTo>
                  <a:pt x="19204" y="9156"/>
                </a:lnTo>
                <a:lnTo>
                  <a:pt x="19204" y="9156"/>
                </a:lnTo>
                <a:lnTo>
                  <a:pt x="19204" y="9156"/>
                </a:lnTo>
                <a:lnTo>
                  <a:pt x="19112" y="8849"/>
                </a:lnTo>
                <a:lnTo>
                  <a:pt x="19020" y="8573"/>
                </a:lnTo>
                <a:lnTo>
                  <a:pt x="19020" y="8573"/>
                </a:lnTo>
                <a:lnTo>
                  <a:pt x="19020" y="8573"/>
                </a:lnTo>
                <a:lnTo>
                  <a:pt x="18958" y="8450"/>
                </a:lnTo>
                <a:lnTo>
                  <a:pt x="18958" y="8450"/>
                </a:lnTo>
                <a:lnTo>
                  <a:pt x="18958" y="8450"/>
                </a:lnTo>
                <a:lnTo>
                  <a:pt x="18897" y="8327"/>
                </a:lnTo>
                <a:lnTo>
                  <a:pt x="18743" y="8142"/>
                </a:lnTo>
                <a:lnTo>
                  <a:pt x="18559" y="7897"/>
                </a:lnTo>
                <a:lnTo>
                  <a:pt x="18282" y="7589"/>
                </a:lnTo>
                <a:lnTo>
                  <a:pt x="18282" y="7589"/>
                </a:lnTo>
                <a:lnTo>
                  <a:pt x="17821" y="7159"/>
                </a:lnTo>
                <a:lnTo>
                  <a:pt x="17207" y="6637"/>
                </a:lnTo>
                <a:lnTo>
                  <a:pt x="16500" y="6114"/>
                </a:lnTo>
                <a:lnTo>
                  <a:pt x="15640" y="5531"/>
                </a:lnTo>
                <a:lnTo>
                  <a:pt x="15640" y="5531"/>
                </a:lnTo>
                <a:lnTo>
                  <a:pt x="14779" y="4732"/>
                </a:lnTo>
                <a:lnTo>
                  <a:pt x="13028" y="3134"/>
                </a:lnTo>
                <a:lnTo>
                  <a:pt x="10539" y="799"/>
                </a:lnTo>
                <a:lnTo>
                  <a:pt x="10539" y="799"/>
                </a:lnTo>
                <a:lnTo>
                  <a:pt x="10386" y="645"/>
                </a:lnTo>
                <a:lnTo>
                  <a:pt x="10232" y="522"/>
                </a:lnTo>
                <a:lnTo>
                  <a:pt x="10048" y="369"/>
                </a:lnTo>
                <a:lnTo>
                  <a:pt x="9802" y="246"/>
                </a:lnTo>
                <a:lnTo>
                  <a:pt x="9525" y="123"/>
                </a:lnTo>
                <a:lnTo>
                  <a:pt x="9218" y="31"/>
                </a:lnTo>
                <a:lnTo>
                  <a:pt x="8880" y="0"/>
                </a:lnTo>
                <a:lnTo>
                  <a:pt x="2796" y="0"/>
                </a:lnTo>
                <a:lnTo>
                  <a:pt x="2796" y="0"/>
                </a:lnTo>
                <a:lnTo>
                  <a:pt x="2551" y="31"/>
                </a:lnTo>
                <a:lnTo>
                  <a:pt x="2305" y="61"/>
                </a:lnTo>
                <a:lnTo>
                  <a:pt x="2090" y="123"/>
                </a:lnTo>
                <a:lnTo>
                  <a:pt x="1875" y="184"/>
                </a:lnTo>
                <a:lnTo>
                  <a:pt x="1660" y="307"/>
                </a:lnTo>
                <a:lnTo>
                  <a:pt x="1444" y="399"/>
                </a:lnTo>
                <a:lnTo>
                  <a:pt x="1260" y="553"/>
                </a:lnTo>
                <a:lnTo>
                  <a:pt x="1106" y="707"/>
                </a:lnTo>
                <a:lnTo>
                  <a:pt x="953" y="891"/>
                </a:lnTo>
                <a:lnTo>
                  <a:pt x="799" y="1075"/>
                </a:lnTo>
                <a:lnTo>
                  <a:pt x="676" y="1260"/>
                </a:lnTo>
                <a:lnTo>
                  <a:pt x="584" y="1475"/>
                </a:lnTo>
                <a:lnTo>
                  <a:pt x="492" y="1690"/>
                </a:lnTo>
                <a:lnTo>
                  <a:pt x="430" y="1936"/>
                </a:lnTo>
                <a:lnTo>
                  <a:pt x="400" y="2151"/>
                </a:lnTo>
                <a:lnTo>
                  <a:pt x="400" y="2397"/>
                </a:lnTo>
                <a:lnTo>
                  <a:pt x="400" y="9341"/>
                </a:lnTo>
                <a:lnTo>
                  <a:pt x="62" y="10416"/>
                </a:lnTo>
                <a:lnTo>
                  <a:pt x="0" y="10416"/>
                </a:lnTo>
                <a:lnTo>
                  <a:pt x="0" y="104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53"/>
          <p:cNvSpPr/>
          <p:nvPr/>
        </p:nvSpPr>
        <p:spPr>
          <a:xfrm>
            <a:off x="3178968" y="4113196"/>
            <a:ext cx="108565" cy="108565"/>
          </a:xfrm>
          <a:custGeom>
            <a:avLst/>
            <a:gdLst/>
            <a:ahLst/>
            <a:cxnLst/>
            <a:rect l="l" t="t" r="r" b="b"/>
            <a:pathLst>
              <a:path w="1353" h="1353" extrusionOk="0">
                <a:moveTo>
                  <a:pt x="554" y="1"/>
                </a:moveTo>
                <a:lnTo>
                  <a:pt x="431" y="31"/>
                </a:lnTo>
                <a:lnTo>
                  <a:pt x="308" y="93"/>
                </a:lnTo>
                <a:lnTo>
                  <a:pt x="185" y="185"/>
                </a:lnTo>
                <a:lnTo>
                  <a:pt x="123" y="277"/>
                </a:lnTo>
                <a:lnTo>
                  <a:pt x="62" y="400"/>
                </a:lnTo>
                <a:lnTo>
                  <a:pt x="0" y="523"/>
                </a:lnTo>
                <a:lnTo>
                  <a:pt x="0" y="677"/>
                </a:lnTo>
                <a:lnTo>
                  <a:pt x="0" y="800"/>
                </a:lnTo>
                <a:lnTo>
                  <a:pt x="62" y="923"/>
                </a:lnTo>
                <a:lnTo>
                  <a:pt x="123" y="1045"/>
                </a:lnTo>
                <a:lnTo>
                  <a:pt x="185" y="1168"/>
                </a:lnTo>
                <a:lnTo>
                  <a:pt x="308" y="1230"/>
                </a:lnTo>
                <a:lnTo>
                  <a:pt x="431" y="1291"/>
                </a:lnTo>
                <a:lnTo>
                  <a:pt x="554" y="1353"/>
                </a:lnTo>
                <a:lnTo>
                  <a:pt x="830" y="1353"/>
                </a:lnTo>
                <a:lnTo>
                  <a:pt x="953" y="1291"/>
                </a:lnTo>
                <a:lnTo>
                  <a:pt x="1076" y="1230"/>
                </a:lnTo>
                <a:lnTo>
                  <a:pt x="1168" y="1168"/>
                </a:lnTo>
                <a:lnTo>
                  <a:pt x="1260" y="1045"/>
                </a:lnTo>
                <a:lnTo>
                  <a:pt x="1322" y="923"/>
                </a:lnTo>
                <a:lnTo>
                  <a:pt x="1352" y="800"/>
                </a:lnTo>
                <a:lnTo>
                  <a:pt x="1352" y="677"/>
                </a:lnTo>
                <a:lnTo>
                  <a:pt x="1352" y="523"/>
                </a:lnTo>
                <a:lnTo>
                  <a:pt x="1322" y="400"/>
                </a:lnTo>
                <a:lnTo>
                  <a:pt x="1260" y="277"/>
                </a:lnTo>
                <a:lnTo>
                  <a:pt x="1168" y="185"/>
                </a:lnTo>
                <a:lnTo>
                  <a:pt x="1076" y="93"/>
                </a:lnTo>
                <a:lnTo>
                  <a:pt x="953" y="31"/>
                </a:lnTo>
                <a:lnTo>
                  <a:pt x="830" y="1"/>
                </a:lnTo>
                <a:close/>
              </a:path>
            </a:pathLst>
          </a:custGeom>
          <a:solidFill>
            <a:srgbClr val="B5C3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53"/>
          <p:cNvSpPr/>
          <p:nvPr/>
        </p:nvSpPr>
        <p:spPr>
          <a:xfrm>
            <a:off x="3193732" y="4125553"/>
            <a:ext cx="81444" cy="81444"/>
          </a:xfrm>
          <a:custGeom>
            <a:avLst/>
            <a:gdLst/>
            <a:ahLst/>
            <a:cxnLst/>
            <a:rect l="l" t="t" r="r" b="b"/>
            <a:pathLst>
              <a:path w="1015" h="1015" extrusionOk="0">
                <a:moveTo>
                  <a:pt x="492" y="0"/>
                </a:moveTo>
                <a:lnTo>
                  <a:pt x="400" y="31"/>
                </a:lnTo>
                <a:lnTo>
                  <a:pt x="308" y="62"/>
                </a:lnTo>
                <a:lnTo>
                  <a:pt x="216" y="93"/>
                </a:lnTo>
                <a:lnTo>
                  <a:pt x="154" y="154"/>
                </a:lnTo>
                <a:lnTo>
                  <a:pt x="93" y="246"/>
                </a:lnTo>
                <a:lnTo>
                  <a:pt x="32" y="308"/>
                </a:lnTo>
                <a:lnTo>
                  <a:pt x="1" y="431"/>
                </a:lnTo>
                <a:lnTo>
                  <a:pt x="1" y="523"/>
                </a:lnTo>
                <a:lnTo>
                  <a:pt x="1" y="615"/>
                </a:lnTo>
                <a:lnTo>
                  <a:pt x="32" y="707"/>
                </a:lnTo>
                <a:lnTo>
                  <a:pt x="93" y="799"/>
                </a:lnTo>
                <a:lnTo>
                  <a:pt x="154" y="861"/>
                </a:lnTo>
                <a:lnTo>
                  <a:pt x="216" y="922"/>
                </a:lnTo>
                <a:lnTo>
                  <a:pt x="308" y="984"/>
                </a:lnTo>
                <a:lnTo>
                  <a:pt x="400" y="1014"/>
                </a:lnTo>
                <a:lnTo>
                  <a:pt x="615" y="1014"/>
                </a:lnTo>
                <a:lnTo>
                  <a:pt x="708" y="984"/>
                </a:lnTo>
                <a:lnTo>
                  <a:pt x="769" y="922"/>
                </a:lnTo>
                <a:lnTo>
                  <a:pt x="861" y="861"/>
                </a:lnTo>
                <a:lnTo>
                  <a:pt x="923" y="799"/>
                </a:lnTo>
                <a:lnTo>
                  <a:pt x="953" y="707"/>
                </a:lnTo>
                <a:lnTo>
                  <a:pt x="984" y="615"/>
                </a:lnTo>
                <a:lnTo>
                  <a:pt x="1015" y="523"/>
                </a:lnTo>
                <a:lnTo>
                  <a:pt x="984" y="431"/>
                </a:lnTo>
                <a:lnTo>
                  <a:pt x="953" y="308"/>
                </a:lnTo>
                <a:lnTo>
                  <a:pt x="923" y="246"/>
                </a:lnTo>
                <a:lnTo>
                  <a:pt x="861" y="154"/>
                </a:lnTo>
                <a:lnTo>
                  <a:pt x="769" y="93"/>
                </a:lnTo>
                <a:lnTo>
                  <a:pt x="708" y="62"/>
                </a:lnTo>
                <a:lnTo>
                  <a:pt x="615" y="31"/>
                </a:lnTo>
                <a:lnTo>
                  <a:pt x="492" y="0"/>
                </a:lnTo>
                <a:close/>
              </a:path>
            </a:pathLst>
          </a:custGeom>
          <a:solidFill>
            <a:srgbClr val="D3D3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53"/>
          <p:cNvSpPr/>
          <p:nvPr/>
        </p:nvSpPr>
        <p:spPr>
          <a:xfrm>
            <a:off x="3208576" y="4142804"/>
            <a:ext cx="49348" cy="49348"/>
          </a:xfrm>
          <a:custGeom>
            <a:avLst/>
            <a:gdLst/>
            <a:ahLst/>
            <a:cxnLst/>
            <a:rect l="l" t="t" r="r" b="b"/>
            <a:pathLst>
              <a:path w="615" h="615" extrusionOk="0">
                <a:moveTo>
                  <a:pt x="307" y="0"/>
                </a:moveTo>
                <a:lnTo>
                  <a:pt x="185" y="31"/>
                </a:lnTo>
                <a:lnTo>
                  <a:pt x="92" y="93"/>
                </a:lnTo>
                <a:lnTo>
                  <a:pt x="31" y="185"/>
                </a:lnTo>
                <a:lnTo>
                  <a:pt x="0" y="308"/>
                </a:lnTo>
                <a:lnTo>
                  <a:pt x="31" y="431"/>
                </a:lnTo>
                <a:lnTo>
                  <a:pt x="92" y="523"/>
                </a:lnTo>
                <a:lnTo>
                  <a:pt x="185" y="584"/>
                </a:lnTo>
                <a:lnTo>
                  <a:pt x="307" y="615"/>
                </a:lnTo>
                <a:lnTo>
                  <a:pt x="430" y="584"/>
                </a:lnTo>
                <a:lnTo>
                  <a:pt x="523" y="523"/>
                </a:lnTo>
                <a:lnTo>
                  <a:pt x="584" y="431"/>
                </a:lnTo>
                <a:lnTo>
                  <a:pt x="615" y="308"/>
                </a:lnTo>
                <a:lnTo>
                  <a:pt x="584" y="185"/>
                </a:lnTo>
                <a:lnTo>
                  <a:pt x="523" y="93"/>
                </a:lnTo>
                <a:lnTo>
                  <a:pt x="430" y="31"/>
                </a:lnTo>
                <a:lnTo>
                  <a:pt x="307" y="0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53"/>
          <p:cNvSpPr/>
          <p:nvPr/>
        </p:nvSpPr>
        <p:spPr>
          <a:xfrm>
            <a:off x="3215958" y="4147699"/>
            <a:ext cx="37071" cy="37071"/>
          </a:xfrm>
          <a:custGeom>
            <a:avLst/>
            <a:gdLst/>
            <a:ahLst/>
            <a:cxnLst/>
            <a:rect l="l" t="t" r="r" b="b"/>
            <a:pathLst>
              <a:path w="462" h="462" extrusionOk="0">
                <a:moveTo>
                  <a:pt x="215" y="1"/>
                </a:moveTo>
                <a:lnTo>
                  <a:pt x="123" y="32"/>
                </a:lnTo>
                <a:lnTo>
                  <a:pt x="62" y="93"/>
                </a:lnTo>
                <a:lnTo>
                  <a:pt x="0" y="155"/>
                </a:lnTo>
                <a:lnTo>
                  <a:pt x="0" y="247"/>
                </a:lnTo>
                <a:lnTo>
                  <a:pt x="0" y="339"/>
                </a:lnTo>
                <a:lnTo>
                  <a:pt x="62" y="400"/>
                </a:lnTo>
                <a:lnTo>
                  <a:pt x="123" y="462"/>
                </a:lnTo>
                <a:lnTo>
                  <a:pt x="308" y="462"/>
                </a:lnTo>
                <a:lnTo>
                  <a:pt x="369" y="400"/>
                </a:lnTo>
                <a:lnTo>
                  <a:pt x="431" y="339"/>
                </a:lnTo>
                <a:lnTo>
                  <a:pt x="461" y="247"/>
                </a:lnTo>
                <a:lnTo>
                  <a:pt x="431" y="155"/>
                </a:lnTo>
                <a:lnTo>
                  <a:pt x="369" y="93"/>
                </a:lnTo>
                <a:lnTo>
                  <a:pt x="308" y="32"/>
                </a:lnTo>
                <a:lnTo>
                  <a:pt x="21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53"/>
          <p:cNvSpPr/>
          <p:nvPr/>
        </p:nvSpPr>
        <p:spPr>
          <a:xfrm>
            <a:off x="3149360" y="4231548"/>
            <a:ext cx="54322" cy="54322"/>
          </a:xfrm>
          <a:custGeom>
            <a:avLst/>
            <a:gdLst/>
            <a:ahLst/>
            <a:cxnLst/>
            <a:rect l="l" t="t" r="r" b="b"/>
            <a:pathLst>
              <a:path w="677" h="677" extrusionOk="0">
                <a:moveTo>
                  <a:pt x="1" y="1"/>
                </a:moveTo>
                <a:lnTo>
                  <a:pt x="1" y="677"/>
                </a:lnTo>
                <a:lnTo>
                  <a:pt x="339" y="677"/>
                </a:lnTo>
                <a:lnTo>
                  <a:pt x="492" y="646"/>
                </a:lnTo>
                <a:lnTo>
                  <a:pt x="585" y="584"/>
                </a:lnTo>
                <a:lnTo>
                  <a:pt x="677" y="492"/>
                </a:lnTo>
                <a:lnTo>
                  <a:pt x="677" y="339"/>
                </a:lnTo>
                <a:lnTo>
                  <a:pt x="677" y="216"/>
                </a:lnTo>
                <a:lnTo>
                  <a:pt x="585" y="93"/>
                </a:lnTo>
                <a:lnTo>
                  <a:pt x="492" y="31"/>
                </a:lnTo>
                <a:lnTo>
                  <a:pt x="339" y="1"/>
                </a:ln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53"/>
          <p:cNvSpPr/>
          <p:nvPr/>
        </p:nvSpPr>
        <p:spPr>
          <a:xfrm>
            <a:off x="3415672" y="3721232"/>
            <a:ext cx="875258" cy="816121"/>
          </a:xfrm>
          <a:custGeom>
            <a:avLst/>
            <a:gdLst/>
            <a:ahLst/>
            <a:cxnLst/>
            <a:rect l="l" t="t" r="r" b="b"/>
            <a:pathLst>
              <a:path w="10908" h="10171" extrusionOk="0">
                <a:moveTo>
                  <a:pt x="0" y="0"/>
                </a:moveTo>
                <a:lnTo>
                  <a:pt x="0" y="6176"/>
                </a:lnTo>
                <a:lnTo>
                  <a:pt x="0" y="6238"/>
                </a:lnTo>
                <a:lnTo>
                  <a:pt x="31" y="6361"/>
                </a:lnTo>
                <a:lnTo>
                  <a:pt x="92" y="6422"/>
                </a:lnTo>
                <a:lnTo>
                  <a:pt x="154" y="6514"/>
                </a:lnTo>
                <a:lnTo>
                  <a:pt x="246" y="6576"/>
                </a:lnTo>
                <a:lnTo>
                  <a:pt x="369" y="6606"/>
                </a:lnTo>
                <a:lnTo>
                  <a:pt x="430" y="6606"/>
                </a:lnTo>
                <a:lnTo>
                  <a:pt x="645" y="6668"/>
                </a:lnTo>
                <a:lnTo>
                  <a:pt x="891" y="6760"/>
                </a:lnTo>
                <a:lnTo>
                  <a:pt x="1106" y="6852"/>
                </a:lnTo>
                <a:lnTo>
                  <a:pt x="1229" y="6914"/>
                </a:lnTo>
                <a:lnTo>
                  <a:pt x="1536" y="7098"/>
                </a:lnTo>
                <a:lnTo>
                  <a:pt x="1844" y="7313"/>
                </a:lnTo>
                <a:lnTo>
                  <a:pt x="1967" y="7405"/>
                </a:lnTo>
                <a:lnTo>
                  <a:pt x="2089" y="7528"/>
                </a:lnTo>
                <a:lnTo>
                  <a:pt x="2151" y="7620"/>
                </a:lnTo>
                <a:lnTo>
                  <a:pt x="2274" y="7743"/>
                </a:lnTo>
                <a:lnTo>
                  <a:pt x="2366" y="7835"/>
                </a:lnTo>
                <a:lnTo>
                  <a:pt x="2520" y="8051"/>
                </a:lnTo>
                <a:lnTo>
                  <a:pt x="2673" y="8327"/>
                </a:lnTo>
                <a:lnTo>
                  <a:pt x="2735" y="8389"/>
                </a:lnTo>
                <a:lnTo>
                  <a:pt x="2796" y="8511"/>
                </a:lnTo>
                <a:lnTo>
                  <a:pt x="2858" y="8665"/>
                </a:lnTo>
                <a:lnTo>
                  <a:pt x="2888" y="8819"/>
                </a:lnTo>
                <a:lnTo>
                  <a:pt x="2950" y="8942"/>
                </a:lnTo>
                <a:lnTo>
                  <a:pt x="2950" y="8972"/>
                </a:lnTo>
                <a:lnTo>
                  <a:pt x="2981" y="9095"/>
                </a:lnTo>
                <a:lnTo>
                  <a:pt x="2981" y="9126"/>
                </a:lnTo>
                <a:lnTo>
                  <a:pt x="3011" y="9249"/>
                </a:lnTo>
                <a:lnTo>
                  <a:pt x="3011" y="9280"/>
                </a:lnTo>
                <a:lnTo>
                  <a:pt x="3042" y="9433"/>
                </a:lnTo>
                <a:lnTo>
                  <a:pt x="3073" y="9587"/>
                </a:lnTo>
                <a:lnTo>
                  <a:pt x="3103" y="9679"/>
                </a:lnTo>
                <a:lnTo>
                  <a:pt x="3165" y="9863"/>
                </a:lnTo>
                <a:lnTo>
                  <a:pt x="3226" y="9986"/>
                </a:lnTo>
                <a:lnTo>
                  <a:pt x="3288" y="10078"/>
                </a:lnTo>
                <a:lnTo>
                  <a:pt x="3411" y="10140"/>
                </a:lnTo>
                <a:lnTo>
                  <a:pt x="3534" y="10171"/>
                </a:lnTo>
                <a:lnTo>
                  <a:pt x="7006" y="10171"/>
                </a:lnTo>
                <a:lnTo>
                  <a:pt x="7129" y="10140"/>
                </a:lnTo>
                <a:lnTo>
                  <a:pt x="7251" y="10078"/>
                </a:lnTo>
                <a:lnTo>
                  <a:pt x="7313" y="10017"/>
                </a:lnTo>
                <a:lnTo>
                  <a:pt x="7374" y="9925"/>
                </a:lnTo>
                <a:lnTo>
                  <a:pt x="7466" y="9740"/>
                </a:lnTo>
                <a:lnTo>
                  <a:pt x="7497" y="9618"/>
                </a:lnTo>
                <a:lnTo>
                  <a:pt x="7497" y="9587"/>
                </a:lnTo>
                <a:lnTo>
                  <a:pt x="7497" y="9464"/>
                </a:lnTo>
                <a:lnTo>
                  <a:pt x="7528" y="9341"/>
                </a:lnTo>
                <a:lnTo>
                  <a:pt x="7589" y="9003"/>
                </a:lnTo>
                <a:lnTo>
                  <a:pt x="7620" y="8942"/>
                </a:lnTo>
                <a:lnTo>
                  <a:pt x="7620" y="8911"/>
                </a:lnTo>
                <a:lnTo>
                  <a:pt x="7651" y="8819"/>
                </a:lnTo>
                <a:lnTo>
                  <a:pt x="7682" y="8788"/>
                </a:lnTo>
                <a:lnTo>
                  <a:pt x="7712" y="8665"/>
                </a:lnTo>
                <a:lnTo>
                  <a:pt x="7774" y="8511"/>
                </a:lnTo>
                <a:lnTo>
                  <a:pt x="7835" y="8389"/>
                </a:lnTo>
                <a:lnTo>
                  <a:pt x="7927" y="8266"/>
                </a:lnTo>
                <a:lnTo>
                  <a:pt x="7927" y="8235"/>
                </a:lnTo>
                <a:lnTo>
                  <a:pt x="7989" y="8112"/>
                </a:lnTo>
                <a:lnTo>
                  <a:pt x="8020" y="8112"/>
                </a:lnTo>
                <a:lnTo>
                  <a:pt x="8081" y="7989"/>
                </a:lnTo>
                <a:lnTo>
                  <a:pt x="8142" y="7897"/>
                </a:lnTo>
                <a:lnTo>
                  <a:pt x="8173" y="7866"/>
                </a:lnTo>
                <a:lnTo>
                  <a:pt x="8265" y="7743"/>
                </a:lnTo>
                <a:lnTo>
                  <a:pt x="8388" y="7620"/>
                </a:lnTo>
                <a:lnTo>
                  <a:pt x="8419" y="7590"/>
                </a:lnTo>
                <a:lnTo>
                  <a:pt x="8480" y="7528"/>
                </a:lnTo>
                <a:lnTo>
                  <a:pt x="8603" y="7405"/>
                </a:lnTo>
                <a:lnTo>
                  <a:pt x="8696" y="7313"/>
                </a:lnTo>
                <a:lnTo>
                  <a:pt x="8818" y="7221"/>
                </a:lnTo>
                <a:lnTo>
                  <a:pt x="8849" y="7221"/>
                </a:lnTo>
                <a:lnTo>
                  <a:pt x="8941" y="7129"/>
                </a:lnTo>
                <a:lnTo>
                  <a:pt x="8972" y="7129"/>
                </a:lnTo>
                <a:lnTo>
                  <a:pt x="9095" y="7037"/>
                </a:lnTo>
                <a:lnTo>
                  <a:pt x="9218" y="6975"/>
                </a:lnTo>
                <a:lnTo>
                  <a:pt x="9310" y="6914"/>
                </a:lnTo>
                <a:lnTo>
                  <a:pt x="9341" y="6914"/>
                </a:lnTo>
                <a:lnTo>
                  <a:pt x="9371" y="6883"/>
                </a:lnTo>
                <a:lnTo>
                  <a:pt x="9464" y="6852"/>
                </a:lnTo>
                <a:lnTo>
                  <a:pt x="9617" y="6760"/>
                </a:lnTo>
                <a:lnTo>
                  <a:pt x="9771" y="6729"/>
                </a:lnTo>
                <a:lnTo>
                  <a:pt x="9894" y="6668"/>
                </a:lnTo>
                <a:lnTo>
                  <a:pt x="9955" y="6668"/>
                </a:lnTo>
                <a:lnTo>
                  <a:pt x="10047" y="6637"/>
                </a:lnTo>
                <a:lnTo>
                  <a:pt x="10201" y="6606"/>
                </a:lnTo>
                <a:lnTo>
                  <a:pt x="10263" y="6606"/>
                </a:lnTo>
                <a:lnTo>
                  <a:pt x="10355" y="6576"/>
                </a:lnTo>
                <a:lnTo>
                  <a:pt x="10447" y="6576"/>
                </a:lnTo>
                <a:lnTo>
                  <a:pt x="10570" y="6545"/>
                </a:lnTo>
                <a:lnTo>
                  <a:pt x="10662" y="6545"/>
                </a:lnTo>
                <a:lnTo>
                  <a:pt x="10754" y="6514"/>
                </a:lnTo>
                <a:lnTo>
                  <a:pt x="10816" y="6484"/>
                </a:lnTo>
                <a:lnTo>
                  <a:pt x="10877" y="6391"/>
                </a:lnTo>
                <a:lnTo>
                  <a:pt x="10908" y="6299"/>
                </a:lnTo>
                <a:lnTo>
                  <a:pt x="10908" y="6238"/>
                </a:lnTo>
                <a:lnTo>
                  <a:pt x="10908" y="4824"/>
                </a:lnTo>
                <a:lnTo>
                  <a:pt x="10846" y="4609"/>
                </a:lnTo>
                <a:lnTo>
                  <a:pt x="10723" y="4394"/>
                </a:lnTo>
                <a:lnTo>
                  <a:pt x="10570" y="4179"/>
                </a:lnTo>
                <a:lnTo>
                  <a:pt x="10416" y="4025"/>
                </a:lnTo>
                <a:lnTo>
                  <a:pt x="9986" y="3595"/>
                </a:lnTo>
                <a:lnTo>
                  <a:pt x="8419" y="2243"/>
                </a:lnTo>
                <a:lnTo>
                  <a:pt x="7282" y="1229"/>
                </a:lnTo>
                <a:lnTo>
                  <a:pt x="6883" y="830"/>
                </a:lnTo>
                <a:lnTo>
                  <a:pt x="6637" y="553"/>
                </a:lnTo>
                <a:lnTo>
                  <a:pt x="6545" y="523"/>
                </a:lnTo>
                <a:lnTo>
                  <a:pt x="6483" y="492"/>
                </a:lnTo>
                <a:lnTo>
                  <a:pt x="6268" y="277"/>
                </a:lnTo>
                <a:lnTo>
                  <a:pt x="6053" y="123"/>
                </a:lnTo>
                <a:lnTo>
                  <a:pt x="5807" y="31"/>
                </a:lnTo>
                <a:lnTo>
                  <a:pt x="5531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53"/>
          <p:cNvSpPr/>
          <p:nvPr/>
        </p:nvSpPr>
        <p:spPr>
          <a:xfrm>
            <a:off x="3415672" y="3721232"/>
            <a:ext cx="875258" cy="816121"/>
          </a:xfrm>
          <a:custGeom>
            <a:avLst/>
            <a:gdLst/>
            <a:ahLst/>
            <a:cxnLst/>
            <a:rect l="l" t="t" r="r" b="b"/>
            <a:pathLst>
              <a:path w="10908" h="10171" fill="none" extrusionOk="0">
                <a:moveTo>
                  <a:pt x="0" y="0"/>
                </a:moveTo>
                <a:lnTo>
                  <a:pt x="0" y="6176"/>
                </a:lnTo>
                <a:lnTo>
                  <a:pt x="0" y="6176"/>
                </a:lnTo>
                <a:lnTo>
                  <a:pt x="0" y="6238"/>
                </a:lnTo>
                <a:lnTo>
                  <a:pt x="31" y="6361"/>
                </a:lnTo>
                <a:lnTo>
                  <a:pt x="92" y="6422"/>
                </a:lnTo>
                <a:lnTo>
                  <a:pt x="154" y="6514"/>
                </a:lnTo>
                <a:lnTo>
                  <a:pt x="246" y="6576"/>
                </a:lnTo>
                <a:lnTo>
                  <a:pt x="369" y="6606"/>
                </a:lnTo>
                <a:lnTo>
                  <a:pt x="369" y="6606"/>
                </a:lnTo>
                <a:lnTo>
                  <a:pt x="430" y="6606"/>
                </a:lnTo>
                <a:lnTo>
                  <a:pt x="430" y="6606"/>
                </a:lnTo>
                <a:lnTo>
                  <a:pt x="430" y="6606"/>
                </a:lnTo>
                <a:lnTo>
                  <a:pt x="645" y="6668"/>
                </a:lnTo>
                <a:lnTo>
                  <a:pt x="645" y="6668"/>
                </a:lnTo>
                <a:lnTo>
                  <a:pt x="891" y="6760"/>
                </a:lnTo>
                <a:lnTo>
                  <a:pt x="1106" y="6852"/>
                </a:lnTo>
                <a:lnTo>
                  <a:pt x="1106" y="6852"/>
                </a:lnTo>
                <a:lnTo>
                  <a:pt x="1229" y="6914"/>
                </a:lnTo>
                <a:lnTo>
                  <a:pt x="1229" y="6914"/>
                </a:lnTo>
                <a:lnTo>
                  <a:pt x="1536" y="7098"/>
                </a:lnTo>
                <a:lnTo>
                  <a:pt x="1844" y="7313"/>
                </a:lnTo>
                <a:lnTo>
                  <a:pt x="1844" y="7313"/>
                </a:lnTo>
                <a:lnTo>
                  <a:pt x="1967" y="7405"/>
                </a:lnTo>
                <a:lnTo>
                  <a:pt x="1967" y="7405"/>
                </a:lnTo>
                <a:lnTo>
                  <a:pt x="2089" y="7528"/>
                </a:lnTo>
                <a:lnTo>
                  <a:pt x="2089" y="7528"/>
                </a:lnTo>
                <a:lnTo>
                  <a:pt x="2151" y="7620"/>
                </a:lnTo>
                <a:lnTo>
                  <a:pt x="2151" y="7620"/>
                </a:lnTo>
                <a:lnTo>
                  <a:pt x="2274" y="7743"/>
                </a:lnTo>
                <a:lnTo>
                  <a:pt x="2274" y="7743"/>
                </a:lnTo>
                <a:lnTo>
                  <a:pt x="2366" y="7835"/>
                </a:lnTo>
                <a:lnTo>
                  <a:pt x="2366" y="7835"/>
                </a:lnTo>
                <a:lnTo>
                  <a:pt x="2520" y="8051"/>
                </a:lnTo>
                <a:lnTo>
                  <a:pt x="2673" y="8327"/>
                </a:lnTo>
                <a:lnTo>
                  <a:pt x="2673" y="8327"/>
                </a:lnTo>
                <a:lnTo>
                  <a:pt x="2735" y="8389"/>
                </a:lnTo>
                <a:lnTo>
                  <a:pt x="2735" y="8389"/>
                </a:lnTo>
                <a:lnTo>
                  <a:pt x="2796" y="8511"/>
                </a:lnTo>
                <a:lnTo>
                  <a:pt x="2796" y="8511"/>
                </a:lnTo>
                <a:lnTo>
                  <a:pt x="2858" y="8665"/>
                </a:lnTo>
                <a:lnTo>
                  <a:pt x="2858" y="8665"/>
                </a:lnTo>
                <a:lnTo>
                  <a:pt x="2888" y="8819"/>
                </a:lnTo>
                <a:lnTo>
                  <a:pt x="2888" y="8819"/>
                </a:lnTo>
                <a:lnTo>
                  <a:pt x="2950" y="8942"/>
                </a:lnTo>
                <a:lnTo>
                  <a:pt x="2950" y="8972"/>
                </a:lnTo>
                <a:lnTo>
                  <a:pt x="2950" y="8972"/>
                </a:lnTo>
                <a:lnTo>
                  <a:pt x="2981" y="9095"/>
                </a:lnTo>
                <a:lnTo>
                  <a:pt x="2981" y="9126"/>
                </a:lnTo>
                <a:lnTo>
                  <a:pt x="2981" y="9126"/>
                </a:lnTo>
                <a:lnTo>
                  <a:pt x="3011" y="9249"/>
                </a:lnTo>
                <a:lnTo>
                  <a:pt x="3011" y="9280"/>
                </a:lnTo>
                <a:lnTo>
                  <a:pt x="3011" y="9280"/>
                </a:lnTo>
                <a:lnTo>
                  <a:pt x="3042" y="9433"/>
                </a:lnTo>
                <a:lnTo>
                  <a:pt x="3042" y="9433"/>
                </a:lnTo>
                <a:lnTo>
                  <a:pt x="3073" y="9587"/>
                </a:lnTo>
                <a:lnTo>
                  <a:pt x="3073" y="9587"/>
                </a:lnTo>
                <a:lnTo>
                  <a:pt x="3073" y="9587"/>
                </a:lnTo>
                <a:lnTo>
                  <a:pt x="3073" y="9587"/>
                </a:lnTo>
                <a:lnTo>
                  <a:pt x="3103" y="9679"/>
                </a:lnTo>
                <a:lnTo>
                  <a:pt x="3165" y="9863"/>
                </a:lnTo>
                <a:lnTo>
                  <a:pt x="3226" y="9986"/>
                </a:lnTo>
                <a:lnTo>
                  <a:pt x="3288" y="10078"/>
                </a:lnTo>
                <a:lnTo>
                  <a:pt x="3411" y="10140"/>
                </a:lnTo>
                <a:lnTo>
                  <a:pt x="3534" y="10171"/>
                </a:lnTo>
                <a:lnTo>
                  <a:pt x="7006" y="10171"/>
                </a:lnTo>
                <a:lnTo>
                  <a:pt x="7006" y="10171"/>
                </a:lnTo>
                <a:lnTo>
                  <a:pt x="7129" y="10140"/>
                </a:lnTo>
                <a:lnTo>
                  <a:pt x="7251" y="10078"/>
                </a:lnTo>
                <a:lnTo>
                  <a:pt x="7313" y="10017"/>
                </a:lnTo>
                <a:lnTo>
                  <a:pt x="7374" y="9925"/>
                </a:lnTo>
                <a:lnTo>
                  <a:pt x="7466" y="9740"/>
                </a:lnTo>
                <a:lnTo>
                  <a:pt x="7497" y="9618"/>
                </a:lnTo>
                <a:lnTo>
                  <a:pt x="7497" y="9618"/>
                </a:lnTo>
                <a:lnTo>
                  <a:pt x="7497" y="9587"/>
                </a:lnTo>
                <a:lnTo>
                  <a:pt x="7497" y="9587"/>
                </a:lnTo>
                <a:lnTo>
                  <a:pt x="7497" y="9464"/>
                </a:lnTo>
                <a:lnTo>
                  <a:pt x="7497" y="9464"/>
                </a:lnTo>
                <a:lnTo>
                  <a:pt x="7528" y="9341"/>
                </a:lnTo>
                <a:lnTo>
                  <a:pt x="7589" y="9003"/>
                </a:lnTo>
                <a:lnTo>
                  <a:pt x="7589" y="9003"/>
                </a:lnTo>
                <a:lnTo>
                  <a:pt x="7620" y="8942"/>
                </a:lnTo>
                <a:lnTo>
                  <a:pt x="7620" y="8911"/>
                </a:lnTo>
                <a:lnTo>
                  <a:pt x="7620" y="8911"/>
                </a:lnTo>
                <a:lnTo>
                  <a:pt x="7651" y="8819"/>
                </a:lnTo>
                <a:lnTo>
                  <a:pt x="7682" y="8788"/>
                </a:lnTo>
                <a:lnTo>
                  <a:pt x="7682" y="8788"/>
                </a:lnTo>
                <a:lnTo>
                  <a:pt x="7712" y="8665"/>
                </a:lnTo>
                <a:lnTo>
                  <a:pt x="7712" y="8665"/>
                </a:lnTo>
                <a:lnTo>
                  <a:pt x="7712" y="8665"/>
                </a:lnTo>
                <a:lnTo>
                  <a:pt x="7774" y="8511"/>
                </a:lnTo>
                <a:lnTo>
                  <a:pt x="7774" y="8511"/>
                </a:lnTo>
                <a:lnTo>
                  <a:pt x="7835" y="8389"/>
                </a:lnTo>
                <a:lnTo>
                  <a:pt x="7835" y="8389"/>
                </a:lnTo>
                <a:lnTo>
                  <a:pt x="7835" y="8389"/>
                </a:lnTo>
                <a:lnTo>
                  <a:pt x="7927" y="8266"/>
                </a:lnTo>
                <a:lnTo>
                  <a:pt x="7927" y="8235"/>
                </a:lnTo>
                <a:lnTo>
                  <a:pt x="7927" y="8235"/>
                </a:lnTo>
                <a:lnTo>
                  <a:pt x="7989" y="8112"/>
                </a:lnTo>
                <a:lnTo>
                  <a:pt x="8020" y="8112"/>
                </a:lnTo>
                <a:lnTo>
                  <a:pt x="8020" y="8112"/>
                </a:lnTo>
                <a:lnTo>
                  <a:pt x="8081" y="7989"/>
                </a:lnTo>
                <a:lnTo>
                  <a:pt x="8081" y="7989"/>
                </a:lnTo>
                <a:lnTo>
                  <a:pt x="8142" y="7897"/>
                </a:lnTo>
                <a:lnTo>
                  <a:pt x="8173" y="7866"/>
                </a:lnTo>
                <a:lnTo>
                  <a:pt x="8173" y="7866"/>
                </a:lnTo>
                <a:lnTo>
                  <a:pt x="8265" y="7743"/>
                </a:lnTo>
                <a:lnTo>
                  <a:pt x="8265" y="7743"/>
                </a:lnTo>
                <a:lnTo>
                  <a:pt x="8388" y="7620"/>
                </a:lnTo>
                <a:lnTo>
                  <a:pt x="8388" y="7620"/>
                </a:lnTo>
                <a:lnTo>
                  <a:pt x="8419" y="7590"/>
                </a:lnTo>
                <a:lnTo>
                  <a:pt x="8419" y="7590"/>
                </a:lnTo>
                <a:lnTo>
                  <a:pt x="8480" y="7528"/>
                </a:lnTo>
                <a:lnTo>
                  <a:pt x="8480" y="7528"/>
                </a:lnTo>
                <a:lnTo>
                  <a:pt x="8603" y="7405"/>
                </a:lnTo>
                <a:lnTo>
                  <a:pt x="8603" y="7405"/>
                </a:lnTo>
                <a:lnTo>
                  <a:pt x="8696" y="7313"/>
                </a:lnTo>
                <a:lnTo>
                  <a:pt x="8696" y="7313"/>
                </a:lnTo>
                <a:lnTo>
                  <a:pt x="8818" y="7221"/>
                </a:lnTo>
                <a:lnTo>
                  <a:pt x="8849" y="7221"/>
                </a:lnTo>
                <a:lnTo>
                  <a:pt x="8849" y="7221"/>
                </a:lnTo>
                <a:lnTo>
                  <a:pt x="8941" y="7129"/>
                </a:lnTo>
                <a:lnTo>
                  <a:pt x="8972" y="7129"/>
                </a:lnTo>
                <a:lnTo>
                  <a:pt x="8972" y="7129"/>
                </a:lnTo>
                <a:lnTo>
                  <a:pt x="9095" y="7037"/>
                </a:lnTo>
                <a:lnTo>
                  <a:pt x="9095" y="7037"/>
                </a:lnTo>
                <a:lnTo>
                  <a:pt x="9218" y="6975"/>
                </a:lnTo>
                <a:lnTo>
                  <a:pt x="9218" y="6975"/>
                </a:lnTo>
                <a:lnTo>
                  <a:pt x="9310" y="6914"/>
                </a:lnTo>
                <a:lnTo>
                  <a:pt x="9341" y="6914"/>
                </a:lnTo>
                <a:lnTo>
                  <a:pt x="9341" y="6914"/>
                </a:lnTo>
                <a:lnTo>
                  <a:pt x="9371" y="6883"/>
                </a:lnTo>
                <a:lnTo>
                  <a:pt x="9371" y="6883"/>
                </a:lnTo>
                <a:lnTo>
                  <a:pt x="9464" y="6852"/>
                </a:lnTo>
                <a:lnTo>
                  <a:pt x="9464" y="6852"/>
                </a:lnTo>
                <a:lnTo>
                  <a:pt x="9617" y="6760"/>
                </a:lnTo>
                <a:lnTo>
                  <a:pt x="9617" y="6760"/>
                </a:lnTo>
                <a:lnTo>
                  <a:pt x="9771" y="6729"/>
                </a:lnTo>
                <a:lnTo>
                  <a:pt x="9771" y="6729"/>
                </a:lnTo>
                <a:lnTo>
                  <a:pt x="9771" y="6729"/>
                </a:lnTo>
                <a:lnTo>
                  <a:pt x="9894" y="6668"/>
                </a:lnTo>
                <a:lnTo>
                  <a:pt x="9894" y="6668"/>
                </a:lnTo>
                <a:lnTo>
                  <a:pt x="9955" y="6668"/>
                </a:lnTo>
                <a:lnTo>
                  <a:pt x="9955" y="6668"/>
                </a:lnTo>
                <a:lnTo>
                  <a:pt x="9955" y="6668"/>
                </a:lnTo>
                <a:lnTo>
                  <a:pt x="10047" y="6637"/>
                </a:lnTo>
                <a:lnTo>
                  <a:pt x="10047" y="6637"/>
                </a:lnTo>
                <a:lnTo>
                  <a:pt x="10201" y="6606"/>
                </a:lnTo>
                <a:lnTo>
                  <a:pt x="10201" y="6606"/>
                </a:lnTo>
                <a:lnTo>
                  <a:pt x="10263" y="6606"/>
                </a:lnTo>
                <a:lnTo>
                  <a:pt x="10263" y="6606"/>
                </a:lnTo>
                <a:lnTo>
                  <a:pt x="10355" y="6576"/>
                </a:lnTo>
                <a:lnTo>
                  <a:pt x="10355" y="6576"/>
                </a:lnTo>
                <a:lnTo>
                  <a:pt x="10447" y="6576"/>
                </a:lnTo>
                <a:lnTo>
                  <a:pt x="10447" y="6576"/>
                </a:lnTo>
                <a:lnTo>
                  <a:pt x="10570" y="6545"/>
                </a:lnTo>
                <a:lnTo>
                  <a:pt x="10570" y="6545"/>
                </a:lnTo>
                <a:lnTo>
                  <a:pt x="10601" y="6545"/>
                </a:lnTo>
                <a:lnTo>
                  <a:pt x="10601" y="6545"/>
                </a:lnTo>
                <a:lnTo>
                  <a:pt x="10662" y="6545"/>
                </a:lnTo>
                <a:lnTo>
                  <a:pt x="10662" y="6545"/>
                </a:lnTo>
                <a:lnTo>
                  <a:pt x="10754" y="6514"/>
                </a:lnTo>
                <a:lnTo>
                  <a:pt x="10816" y="6484"/>
                </a:lnTo>
                <a:lnTo>
                  <a:pt x="10877" y="6391"/>
                </a:lnTo>
                <a:lnTo>
                  <a:pt x="10908" y="6299"/>
                </a:lnTo>
                <a:lnTo>
                  <a:pt x="10908" y="6238"/>
                </a:lnTo>
                <a:lnTo>
                  <a:pt x="10908" y="6238"/>
                </a:lnTo>
                <a:lnTo>
                  <a:pt x="10908" y="4824"/>
                </a:lnTo>
                <a:lnTo>
                  <a:pt x="10908" y="4824"/>
                </a:lnTo>
                <a:lnTo>
                  <a:pt x="10908" y="4824"/>
                </a:lnTo>
                <a:lnTo>
                  <a:pt x="10846" y="4609"/>
                </a:lnTo>
                <a:lnTo>
                  <a:pt x="10723" y="4394"/>
                </a:lnTo>
                <a:lnTo>
                  <a:pt x="10570" y="4179"/>
                </a:lnTo>
                <a:lnTo>
                  <a:pt x="10416" y="4025"/>
                </a:lnTo>
                <a:lnTo>
                  <a:pt x="9986" y="3595"/>
                </a:lnTo>
                <a:lnTo>
                  <a:pt x="9986" y="3595"/>
                </a:lnTo>
                <a:lnTo>
                  <a:pt x="8419" y="2243"/>
                </a:lnTo>
                <a:lnTo>
                  <a:pt x="7282" y="1229"/>
                </a:lnTo>
                <a:lnTo>
                  <a:pt x="6883" y="830"/>
                </a:lnTo>
                <a:lnTo>
                  <a:pt x="6637" y="553"/>
                </a:lnTo>
                <a:lnTo>
                  <a:pt x="6637" y="553"/>
                </a:lnTo>
                <a:lnTo>
                  <a:pt x="6545" y="523"/>
                </a:lnTo>
                <a:lnTo>
                  <a:pt x="6483" y="492"/>
                </a:lnTo>
                <a:lnTo>
                  <a:pt x="6483" y="492"/>
                </a:lnTo>
                <a:lnTo>
                  <a:pt x="6268" y="277"/>
                </a:lnTo>
                <a:lnTo>
                  <a:pt x="6053" y="123"/>
                </a:lnTo>
                <a:lnTo>
                  <a:pt x="5807" y="31"/>
                </a:lnTo>
                <a:lnTo>
                  <a:pt x="553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53"/>
          <p:cNvSpPr/>
          <p:nvPr/>
        </p:nvSpPr>
        <p:spPr>
          <a:xfrm>
            <a:off x="3415672" y="3721232"/>
            <a:ext cx="875258" cy="816121"/>
          </a:xfrm>
          <a:custGeom>
            <a:avLst/>
            <a:gdLst/>
            <a:ahLst/>
            <a:cxnLst/>
            <a:rect l="l" t="t" r="r" b="b"/>
            <a:pathLst>
              <a:path w="10908" h="10171" extrusionOk="0">
                <a:moveTo>
                  <a:pt x="5777" y="123"/>
                </a:moveTo>
                <a:lnTo>
                  <a:pt x="5992" y="215"/>
                </a:lnTo>
                <a:lnTo>
                  <a:pt x="6207" y="369"/>
                </a:lnTo>
                <a:lnTo>
                  <a:pt x="6391" y="553"/>
                </a:lnTo>
                <a:lnTo>
                  <a:pt x="6453" y="615"/>
                </a:lnTo>
                <a:lnTo>
                  <a:pt x="6514" y="646"/>
                </a:lnTo>
                <a:lnTo>
                  <a:pt x="6575" y="646"/>
                </a:lnTo>
                <a:lnTo>
                  <a:pt x="6821" y="922"/>
                </a:lnTo>
                <a:lnTo>
                  <a:pt x="7251" y="1322"/>
                </a:lnTo>
                <a:lnTo>
                  <a:pt x="8327" y="2305"/>
                </a:lnTo>
                <a:lnTo>
                  <a:pt x="9894" y="3687"/>
                </a:lnTo>
                <a:lnTo>
                  <a:pt x="10324" y="4087"/>
                </a:lnTo>
                <a:lnTo>
                  <a:pt x="10508" y="4271"/>
                </a:lnTo>
                <a:lnTo>
                  <a:pt x="10631" y="4456"/>
                </a:lnTo>
                <a:lnTo>
                  <a:pt x="10723" y="4640"/>
                </a:lnTo>
                <a:lnTo>
                  <a:pt x="10816" y="4855"/>
                </a:lnTo>
                <a:lnTo>
                  <a:pt x="10816" y="6238"/>
                </a:lnTo>
                <a:lnTo>
                  <a:pt x="10816" y="6299"/>
                </a:lnTo>
                <a:lnTo>
                  <a:pt x="10785" y="6361"/>
                </a:lnTo>
                <a:lnTo>
                  <a:pt x="10723" y="6422"/>
                </a:lnTo>
                <a:lnTo>
                  <a:pt x="10662" y="6453"/>
                </a:lnTo>
                <a:lnTo>
                  <a:pt x="10416" y="6453"/>
                </a:lnTo>
                <a:lnTo>
                  <a:pt x="10355" y="6484"/>
                </a:lnTo>
                <a:lnTo>
                  <a:pt x="10263" y="6484"/>
                </a:lnTo>
                <a:lnTo>
                  <a:pt x="10170" y="6514"/>
                </a:lnTo>
                <a:lnTo>
                  <a:pt x="10047" y="6545"/>
                </a:lnTo>
                <a:lnTo>
                  <a:pt x="9955" y="6545"/>
                </a:lnTo>
                <a:lnTo>
                  <a:pt x="9925" y="6576"/>
                </a:lnTo>
                <a:lnTo>
                  <a:pt x="9863" y="6576"/>
                </a:lnTo>
                <a:lnTo>
                  <a:pt x="9740" y="6606"/>
                </a:lnTo>
                <a:lnTo>
                  <a:pt x="9709" y="6637"/>
                </a:lnTo>
                <a:lnTo>
                  <a:pt x="9587" y="6668"/>
                </a:lnTo>
                <a:lnTo>
                  <a:pt x="9433" y="6729"/>
                </a:lnTo>
                <a:lnTo>
                  <a:pt x="9341" y="6791"/>
                </a:lnTo>
                <a:lnTo>
                  <a:pt x="9279" y="6821"/>
                </a:lnTo>
                <a:lnTo>
                  <a:pt x="9249" y="6821"/>
                </a:lnTo>
                <a:lnTo>
                  <a:pt x="9156" y="6883"/>
                </a:lnTo>
                <a:lnTo>
                  <a:pt x="9034" y="6944"/>
                </a:lnTo>
                <a:lnTo>
                  <a:pt x="8911" y="7037"/>
                </a:lnTo>
                <a:lnTo>
                  <a:pt x="8880" y="7037"/>
                </a:lnTo>
                <a:lnTo>
                  <a:pt x="8788" y="7129"/>
                </a:lnTo>
                <a:lnTo>
                  <a:pt x="8757" y="7129"/>
                </a:lnTo>
                <a:lnTo>
                  <a:pt x="8634" y="7221"/>
                </a:lnTo>
                <a:lnTo>
                  <a:pt x="8511" y="7344"/>
                </a:lnTo>
                <a:lnTo>
                  <a:pt x="8419" y="7436"/>
                </a:lnTo>
                <a:lnTo>
                  <a:pt x="8327" y="7528"/>
                </a:lnTo>
                <a:lnTo>
                  <a:pt x="8296" y="7559"/>
                </a:lnTo>
                <a:lnTo>
                  <a:pt x="8204" y="7682"/>
                </a:lnTo>
                <a:lnTo>
                  <a:pt x="8112" y="7805"/>
                </a:lnTo>
                <a:lnTo>
                  <a:pt x="8050" y="7835"/>
                </a:lnTo>
                <a:lnTo>
                  <a:pt x="8020" y="7897"/>
                </a:lnTo>
                <a:lnTo>
                  <a:pt x="7989" y="7928"/>
                </a:lnTo>
                <a:lnTo>
                  <a:pt x="7897" y="8051"/>
                </a:lnTo>
                <a:lnTo>
                  <a:pt x="7835" y="8173"/>
                </a:lnTo>
                <a:lnTo>
                  <a:pt x="7835" y="8204"/>
                </a:lnTo>
                <a:lnTo>
                  <a:pt x="7743" y="8327"/>
                </a:lnTo>
                <a:lnTo>
                  <a:pt x="7743" y="8358"/>
                </a:lnTo>
                <a:lnTo>
                  <a:pt x="7682" y="8481"/>
                </a:lnTo>
                <a:lnTo>
                  <a:pt x="7620" y="8604"/>
                </a:lnTo>
                <a:lnTo>
                  <a:pt x="7620" y="8634"/>
                </a:lnTo>
                <a:lnTo>
                  <a:pt x="7589" y="8726"/>
                </a:lnTo>
                <a:lnTo>
                  <a:pt x="7559" y="8788"/>
                </a:lnTo>
                <a:lnTo>
                  <a:pt x="7528" y="8880"/>
                </a:lnTo>
                <a:lnTo>
                  <a:pt x="7528" y="8911"/>
                </a:lnTo>
                <a:lnTo>
                  <a:pt x="7497" y="8942"/>
                </a:lnTo>
                <a:lnTo>
                  <a:pt x="7497" y="8972"/>
                </a:lnTo>
                <a:lnTo>
                  <a:pt x="7405" y="9310"/>
                </a:lnTo>
                <a:lnTo>
                  <a:pt x="7405" y="9433"/>
                </a:lnTo>
                <a:lnTo>
                  <a:pt x="7374" y="9556"/>
                </a:lnTo>
                <a:lnTo>
                  <a:pt x="7374" y="9587"/>
                </a:lnTo>
                <a:lnTo>
                  <a:pt x="7344" y="9710"/>
                </a:lnTo>
                <a:lnTo>
                  <a:pt x="7282" y="9863"/>
                </a:lnTo>
                <a:lnTo>
                  <a:pt x="7251" y="9925"/>
                </a:lnTo>
                <a:lnTo>
                  <a:pt x="7190" y="9986"/>
                </a:lnTo>
                <a:lnTo>
                  <a:pt x="7098" y="10048"/>
                </a:lnTo>
                <a:lnTo>
                  <a:pt x="3441" y="10048"/>
                </a:lnTo>
                <a:lnTo>
                  <a:pt x="3349" y="9986"/>
                </a:lnTo>
                <a:lnTo>
                  <a:pt x="3288" y="9894"/>
                </a:lnTo>
                <a:lnTo>
                  <a:pt x="3257" y="9802"/>
                </a:lnTo>
                <a:lnTo>
                  <a:pt x="3196" y="9648"/>
                </a:lnTo>
                <a:lnTo>
                  <a:pt x="3165" y="9556"/>
                </a:lnTo>
                <a:lnTo>
                  <a:pt x="3165" y="9464"/>
                </a:lnTo>
                <a:lnTo>
                  <a:pt x="3165" y="9402"/>
                </a:lnTo>
                <a:lnTo>
                  <a:pt x="3134" y="9249"/>
                </a:lnTo>
                <a:lnTo>
                  <a:pt x="3134" y="9218"/>
                </a:lnTo>
                <a:lnTo>
                  <a:pt x="3103" y="9095"/>
                </a:lnTo>
                <a:lnTo>
                  <a:pt x="3073" y="9064"/>
                </a:lnTo>
                <a:lnTo>
                  <a:pt x="3042" y="8911"/>
                </a:lnTo>
                <a:lnTo>
                  <a:pt x="3011" y="8819"/>
                </a:lnTo>
                <a:lnTo>
                  <a:pt x="3011" y="8788"/>
                </a:lnTo>
                <a:lnTo>
                  <a:pt x="2950" y="8634"/>
                </a:lnTo>
                <a:lnTo>
                  <a:pt x="2888" y="8481"/>
                </a:lnTo>
                <a:lnTo>
                  <a:pt x="2827" y="8358"/>
                </a:lnTo>
                <a:lnTo>
                  <a:pt x="2765" y="8266"/>
                </a:lnTo>
                <a:lnTo>
                  <a:pt x="2612" y="7989"/>
                </a:lnTo>
                <a:lnTo>
                  <a:pt x="2427" y="7774"/>
                </a:lnTo>
                <a:lnTo>
                  <a:pt x="2366" y="7682"/>
                </a:lnTo>
                <a:lnTo>
                  <a:pt x="2243" y="7528"/>
                </a:lnTo>
                <a:lnTo>
                  <a:pt x="2151" y="7436"/>
                </a:lnTo>
                <a:lnTo>
                  <a:pt x="2028" y="7344"/>
                </a:lnTo>
                <a:lnTo>
                  <a:pt x="1936" y="7221"/>
                </a:lnTo>
                <a:lnTo>
                  <a:pt x="1598" y="7006"/>
                </a:lnTo>
                <a:lnTo>
                  <a:pt x="1260" y="6821"/>
                </a:lnTo>
                <a:lnTo>
                  <a:pt x="1168" y="6760"/>
                </a:lnTo>
                <a:lnTo>
                  <a:pt x="922" y="6637"/>
                </a:lnTo>
                <a:lnTo>
                  <a:pt x="676" y="6576"/>
                </a:lnTo>
                <a:lnTo>
                  <a:pt x="461" y="6514"/>
                </a:lnTo>
                <a:lnTo>
                  <a:pt x="400" y="6514"/>
                </a:lnTo>
                <a:lnTo>
                  <a:pt x="307" y="6484"/>
                </a:lnTo>
                <a:lnTo>
                  <a:pt x="246" y="6422"/>
                </a:lnTo>
                <a:lnTo>
                  <a:pt x="154" y="6330"/>
                </a:lnTo>
                <a:lnTo>
                  <a:pt x="123" y="6207"/>
                </a:lnTo>
                <a:lnTo>
                  <a:pt x="92" y="6176"/>
                </a:lnTo>
                <a:lnTo>
                  <a:pt x="92" y="123"/>
                </a:lnTo>
                <a:close/>
                <a:moveTo>
                  <a:pt x="0" y="0"/>
                </a:moveTo>
                <a:lnTo>
                  <a:pt x="0" y="6176"/>
                </a:lnTo>
                <a:lnTo>
                  <a:pt x="0" y="6238"/>
                </a:lnTo>
                <a:lnTo>
                  <a:pt x="31" y="6361"/>
                </a:lnTo>
                <a:lnTo>
                  <a:pt x="92" y="6422"/>
                </a:lnTo>
                <a:lnTo>
                  <a:pt x="154" y="6514"/>
                </a:lnTo>
                <a:lnTo>
                  <a:pt x="246" y="6576"/>
                </a:lnTo>
                <a:lnTo>
                  <a:pt x="369" y="6606"/>
                </a:lnTo>
                <a:lnTo>
                  <a:pt x="430" y="6606"/>
                </a:lnTo>
                <a:lnTo>
                  <a:pt x="645" y="6668"/>
                </a:lnTo>
                <a:lnTo>
                  <a:pt x="891" y="6760"/>
                </a:lnTo>
                <a:lnTo>
                  <a:pt x="1106" y="6852"/>
                </a:lnTo>
                <a:lnTo>
                  <a:pt x="1229" y="6914"/>
                </a:lnTo>
                <a:lnTo>
                  <a:pt x="1536" y="7098"/>
                </a:lnTo>
                <a:lnTo>
                  <a:pt x="1844" y="7313"/>
                </a:lnTo>
                <a:lnTo>
                  <a:pt x="1967" y="7405"/>
                </a:lnTo>
                <a:lnTo>
                  <a:pt x="2089" y="7528"/>
                </a:lnTo>
                <a:lnTo>
                  <a:pt x="2151" y="7620"/>
                </a:lnTo>
                <a:lnTo>
                  <a:pt x="2274" y="7743"/>
                </a:lnTo>
                <a:lnTo>
                  <a:pt x="2366" y="7835"/>
                </a:lnTo>
                <a:lnTo>
                  <a:pt x="2520" y="8051"/>
                </a:lnTo>
                <a:lnTo>
                  <a:pt x="2673" y="8327"/>
                </a:lnTo>
                <a:lnTo>
                  <a:pt x="2735" y="8389"/>
                </a:lnTo>
                <a:lnTo>
                  <a:pt x="2796" y="8511"/>
                </a:lnTo>
                <a:lnTo>
                  <a:pt x="2858" y="8665"/>
                </a:lnTo>
                <a:lnTo>
                  <a:pt x="2888" y="8819"/>
                </a:lnTo>
                <a:lnTo>
                  <a:pt x="2950" y="8942"/>
                </a:lnTo>
                <a:lnTo>
                  <a:pt x="2950" y="8972"/>
                </a:lnTo>
                <a:lnTo>
                  <a:pt x="2981" y="9095"/>
                </a:lnTo>
                <a:lnTo>
                  <a:pt x="2981" y="9126"/>
                </a:lnTo>
                <a:lnTo>
                  <a:pt x="3011" y="9249"/>
                </a:lnTo>
                <a:lnTo>
                  <a:pt x="3011" y="9280"/>
                </a:lnTo>
                <a:lnTo>
                  <a:pt x="3042" y="9433"/>
                </a:lnTo>
                <a:lnTo>
                  <a:pt x="3073" y="9587"/>
                </a:lnTo>
                <a:lnTo>
                  <a:pt x="3103" y="9679"/>
                </a:lnTo>
                <a:lnTo>
                  <a:pt x="3165" y="9863"/>
                </a:lnTo>
                <a:lnTo>
                  <a:pt x="3226" y="9986"/>
                </a:lnTo>
                <a:lnTo>
                  <a:pt x="3288" y="10078"/>
                </a:lnTo>
                <a:lnTo>
                  <a:pt x="3411" y="10140"/>
                </a:lnTo>
                <a:lnTo>
                  <a:pt x="3534" y="10171"/>
                </a:lnTo>
                <a:lnTo>
                  <a:pt x="7006" y="10171"/>
                </a:lnTo>
                <a:lnTo>
                  <a:pt x="7129" y="10140"/>
                </a:lnTo>
                <a:lnTo>
                  <a:pt x="7251" y="10078"/>
                </a:lnTo>
                <a:lnTo>
                  <a:pt x="7313" y="10017"/>
                </a:lnTo>
                <a:lnTo>
                  <a:pt x="7374" y="9925"/>
                </a:lnTo>
                <a:lnTo>
                  <a:pt x="7466" y="9740"/>
                </a:lnTo>
                <a:lnTo>
                  <a:pt x="7497" y="9618"/>
                </a:lnTo>
                <a:lnTo>
                  <a:pt x="7497" y="9587"/>
                </a:lnTo>
                <a:lnTo>
                  <a:pt x="7497" y="9464"/>
                </a:lnTo>
                <a:lnTo>
                  <a:pt x="7528" y="9341"/>
                </a:lnTo>
                <a:lnTo>
                  <a:pt x="7589" y="9003"/>
                </a:lnTo>
                <a:lnTo>
                  <a:pt x="7620" y="8942"/>
                </a:lnTo>
                <a:lnTo>
                  <a:pt x="7620" y="8911"/>
                </a:lnTo>
                <a:lnTo>
                  <a:pt x="7651" y="8819"/>
                </a:lnTo>
                <a:lnTo>
                  <a:pt x="7682" y="8788"/>
                </a:lnTo>
                <a:lnTo>
                  <a:pt x="7712" y="8665"/>
                </a:lnTo>
                <a:lnTo>
                  <a:pt x="7774" y="8511"/>
                </a:lnTo>
                <a:lnTo>
                  <a:pt x="7835" y="8389"/>
                </a:lnTo>
                <a:lnTo>
                  <a:pt x="7927" y="8266"/>
                </a:lnTo>
                <a:lnTo>
                  <a:pt x="7927" y="8235"/>
                </a:lnTo>
                <a:lnTo>
                  <a:pt x="7989" y="8112"/>
                </a:lnTo>
                <a:lnTo>
                  <a:pt x="8020" y="8112"/>
                </a:lnTo>
                <a:lnTo>
                  <a:pt x="8081" y="7989"/>
                </a:lnTo>
                <a:lnTo>
                  <a:pt x="8142" y="7897"/>
                </a:lnTo>
                <a:lnTo>
                  <a:pt x="8173" y="7866"/>
                </a:lnTo>
                <a:lnTo>
                  <a:pt x="8265" y="7743"/>
                </a:lnTo>
                <a:lnTo>
                  <a:pt x="8388" y="7620"/>
                </a:lnTo>
                <a:lnTo>
                  <a:pt x="8419" y="7590"/>
                </a:lnTo>
                <a:lnTo>
                  <a:pt x="8480" y="7528"/>
                </a:lnTo>
                <a:lnTo>
                  <a:pt x="8603" y="7405"/>
                </a:lnTo>
                <a:lnTo>
                  <a:pt x="8696" y="7313"/>
                </a:lnTo>
                <a:lnTo>
                  <a:pt x="8818" y="7221"/>
                </a:lnTo>
                <a:lnTo>
                  <a:pt x="8849" y="7221"/>
                </a:lnTo>
                <a:lnTo>
                  <a:pt x="8941" y="7129"/>
                </a:lnTo>
                <a:lnTo>
                  <a:pt x="8972" y="7129"/>
                </a:lnTo>
                <a:lnTo>
                  <a:pt x="9095" y="7037"/>
                </a:lnTo>
                <a:lnTo>
                  <a:pt x="9218" y="6975"/>
                </a:lnTo>
                <a:lnTo>
                  <a:pt x="9310" y="6914"/>
                </a:lnTo>
                <a:lnTo>
                  <a:pt x="9341" y="6914"/>
                </a:lnTo>
                <a:lnTo>
                  <a:pt x="9371" y="6883"/>
                </a:lnTo>
                <a:lnTo>
                  <a:pt x="9464" y="6852"/>
                </a:lnTo>
                <a:lnTo>
                  <a:pt x="9617" y="6760"/>
                </a:lnTo>
                <a:lnTo>
                  <a:pt x="9771" y="6729"/>
                </a:lnTo>
                <a:lnTo>
                  <a:pt x="9894" y="6668"/>
                </a:lnTo>
                <a:lnTo>
                  <a:pt x="9955" y="6668"/>
                </a:lnTo>
                <a:lnTo>
                  <a:pt x="10047" y="6637"/>
                </a:lnTo>
                <a:lnTo>
                  <a:pt x="10201" y="6606"/>
                </a:lnTo>
                <a:lnTo>
                  <a:pt x="10263" y="6606"/>
                </a:lnTo>
                <a:lnTo>
                  <a:pt x="10355" y="6576"/>
                </a:lnTo>
                <a:lnTo>
                  <a:pt x="10447" y="6576"/>
                </a:lnTo>
                <a:lnTo>
                  <a:pt x="10570" y="6545"/>
                </a:lnTo>
                <a:lnTo>
                  <a:pt x="10662" y="6545"/>
                </a:lnTo>
                <a:lnTo>
                  <a:pt x="10754" y="6514"/>
                </a:lnTo>
                <a:lnTo>
                  <a:pt x="10816" y="6484"/>
                </a:lnTo>
                <a:lnTo>
                  <a:pt x="10877" y="6391"/>
                </a:lnTo>
                <a:lnTo>
                  <a:pt x="10908" y="6299"/>
                </a:lnTo>
                <a:lnTo>
                  <a:pt x="10908" y="6238"/>
                </a:lnTo>
                <a:lnTo>
                  <a:pt x="10908" y="4824"/>
                </a:lnTo>
                <a:lnTo>
                  <a:pt x="10846" y="4609"/>
                </a:lnTo>
                <a:lnTo>
                  <a:pt x="10723" y="4394"/>
                </a:lnTo>
                <a:lnTo>
                  <a:pt x="10570" y="4179"/>
                </a:lnTo>
                <a:lnTo>
                  <a:pt x="10416" y="4025"/>
                </a:lnTo>
                <a:lnTo>
                  <a:pt x="9986" y="3595"/>
                </a:lnTo>
                <a:lnTo>
                  <a:pt x="8419" y="2243"/>
                </a:lnTo>
                <a:lnTo>
                  <a:pt x="7282" y="1229"/>
                </a:lnTo>
                <a:lnTo>
                  <a:pt x="6883" y="830"/>
                </a:lnTo>
                <a:lnTo>
                  <a:pt x="6637" y="553"/>
                </a:lnTo>
                <a:lnTo>
                  <a:pt x="6545" y="523"/>
                </a:lnTo>
                <a:lnTo>
                  <a:pt x="6483" y="492"/>
                </a:lnTo>
                <a:lnTo>
                  <a:pt x="6268" y="277"/>
                </a:lnTo>
                <a:lnTo>
                  <a:pt x="6053" y="123"/>
                </a:lnTo>
                <a:lnTo>
                  <a:pt x="5807" y="31"/>
                </a:lnTo>
                <a:lnTo>
                  <a:pt x="5531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53"/>
          <p:cNvSpPr/>
          <p:nvPr/>
        </p:nvSpPr>
        <p:spPr>
          <a:xfrm>
            <a:off x="3423054" y="3731101"/>
            <a:ext cx="860494" cy="796382"/>
          </a:xfrm>
          <a:custGeom>
            <a:avLst/>
            <a:gdLst/>
            <a:ahLst/>
            <a:cxnLst/>
            <a:rect l="l" t="t" r="r" b="b"/>
            <a:pathLst>
              <a:path w="10724" h="9925" fill="none" extrusionOk="0">
                <a:moveTo>
                  <a:pt x="5439" y="0"/>
                </a:moveTo>
                <a:lnTo>
                  <a:pt x="5439" y="0"/>
                </a:lnTo>
                <a:lnTo>
                  <a:pt x="5685" y="0"/>
                </a:lnTo>
                <a:lnTo>
                  <a:pt x="5900" y="92"/>
                </a:lnTo>
                <a:lnTo>
                  <a:pt x="6115" y="246"/>
                </a:lnTo>
                <a:lnTo>
                  <a:pt x="6299" y="430"/>
                </a:lnTo>
                <a:lnTo>
                  <a:pt x="6299" y="430"/>
                </a:lnTo>
                <a:lnTo>
                  <a:pt x="6361" y="492"/>
                </a:lnTo>
                <a:lnTo>
                  <a:pt x="6422" y="523"/>
                </a:lnTo>
                <a:lnTo>
                  <a:pt x="6422" y="523"/>
                </a:lnTo>
                <a:lnTo>
                  <a:pt x="6483" y="523"/>
                </a:lnTo>
                <a:lnTo>
                  <a:pt x="6483" y="523"/>
                </a:lnTo>
                <a:lnTo>
                  <a:pt x="6729" y="799"/>
                </a:lnTo>
                <a:lnTo>
                  <a:pt x="7159" y="1199"/>
                </a:lnTo>
                <a:lnTo>
                  <a:pt x="8235" y="2182"/>
                </a:lnTo>
                <a:lnTo>
                  <a:pt x="9802" y="3564"/>
                </a:lnTo>
                <a:lnTo>
                  <a:pt x="10232" y="3964"/>
                </a:lnTo>
                <a:lnTo>
                  <a:pt x="10232" y="3964"/>
                </a:lnTo>
                <a:lnTo>
                  <a:pt x="10416" y="4148"/>
                </a:lnTo>
                <a:lnTo>
                  <a:pt x="10539" y="4333"/>
                </a:lnTo>
                <a:lnTo>
                  <a:pt x="10631" y="4517"/>
                </a:lnTo>
                <a:lnTo>
                  <a:pt x="10724" y="4732"/>
                </a:lnTo>
                <a:lnTo>
                  <a:pt x="10724" y="6115"/>
                </a:lnTo>
                <a:lnTo>
                  <a:pt x="10724" y="6115"/>
                </a:lnTo>
                <a:lnTo>
                  <a:pt x="10724" y="6115"/>
                </a:lnTo>
                <a:lnTo>
                  <a:pt x="10724" y="6176"/>
                </a:lnTo>
                <a:lnTo>
                  <a:pt x="10693" y="6238"/>
                </a:lnTo>
                <a:lnTo>
                  <a:pt x="10631" y="6299"/>
                </a:lnTo>
                <a:lnTo>
                  <a:pt x="10570" y="6330"/>
                </a:lnTo>
                <a:lnTo>
                  <a:pt x="10570" y="6330"/>
                </a:lnTo>
                <a:lnTo>
                  <a:pt x="10509" y="6330"/>
                </a:lnTo>
                <a:lnTo>
                  <a:pt x="10509" y="6330"/>
                </a:lnTo>
                <a:lnTo>
                  <a:pt x="10447" y="6330"/>
                </a:lnTo>
                <a:lnTo>
                  <a:pt x="10447" y="6330"/>
                </a:lnTo>
                <a:lnTo>
                  <a:pt x="10324" y="6330"/>
                </a:lnTo>
                <a:lnTo>
                  <a:pt x="10324" y="6330"/>
                </a:lnTo>
                <a:lnTo>
                  <a:pt x="10263" y="6361"/>
                </a:lnTo>
                <a:lnTo>
                  <a:pt x="10263" y="6361"/>
                </a:lnTo>
                <a:lnTo>
                  <a:pt x="10171" y="6361"/>
                </a:lnTo>
                <a:lnTo>
                  <a:pt x="10171" y="6361"/>
                </a:lnTo>
                <a:lnTo>
                  <a:pt x="10078" y="6391"/>
                </a:lnTo>
                <a:lnTo>
                  <a:pt x="10078" y="6391"/>
                </a:lnTo>
                <a:lnTo>
                  <a:pt x="9955" y="6422"/>
                </a:lnTo>
                <a:lnTo>
                  <a:pt x="9955" y="6422"/>
                </a:lnTo>
                <a:lnTo>
                  <a:pt x="9863" y="6422"/>
                </a:lnTo>
                <a:lnTo>
                  <a:pt x="9863" y="6422"/>
                </a:lnTo>
                <a:lnTo>
                  <a:pt x="9833" y="6453"/>
                </a:lnTo>
                <a:lnTo>
                  <a:pt x="9833" y="6453"/>
                </a:lnTo>
                <a:lnTo>
                  <a:pt x="9771" y="6453"/>
                </a:lnTo>
                <a:lnTo>
                  <a:pt x="9771" y="6453"/>
                </a:lnTo>
                <a:lnTo>
                  <a:pt x="9648" y="6483"/>
                </a:lnTo>
                <a:lnTo>
                  <a:pt x="9648" y="6483"/>
                </a:lnTo>
                <a:lnTo>
                  <a:pt x="9617" y="6514"/>
                </a:lnTo>
                <a:lnTo>
                  <a:pt x="9617" y="6514"/>
                </a:lnTo>
                <a:lnTo>
                  <a:pt x="9617" y="6514"/>
                </a:lnTo>
                <a:lnTo>
                  <a:pt x="9495" y="6545"/>
                </a:lnTo>
                <a:lnTo>
                  <a:pt x="9495" y="6545"/>
                </a:lnTo>
                <a:lnTo>
                  <a:pt x="9341" y="6606"/>
                </a:lnTo>
                <a:lnTo>
                  <a:pt x="9341" y="6606"/>
                </a:lnTo>
                <a:lnTo>
                  <a:pt x="9249" y="6668"/>
                </a:lnTo>
                <a:lnTo>
                  <a:pt x="9249" y="6668"/>
                </a:lnTo>
                <a:lnTo>
                  <a:pt x="9187" y="6698"/>
                </a:lnTo>
                <a:lnTo>
                  <a:pt x="9187" y="6698"/>
                </a:lnTo>
                <a:lnTo>
                  <a:pt x="9157" y="6698"/>
                </a:lnTo>
                <a:lnTo>
                  <a:pt x="9157" y="6698"/>
                </a:lnTo>
                <a:lnTo>
                  <a:pt x="9064" y="6760"/>
                </a:lnTo>
                <a:lnTo>
                  <a:pt x="9064" y="6760"/>
                </a:lnTo>
                <a:lnTo>
                  <a:pt x="8942" y="6821"/>
                </a:lnTo>
                <a:lnTo>
                  <a:pt x="8942" y="6821"/>
                </a:lnTo>
                <a:lnTo>
                  <a:pt x="8819" y="6914"/>
                </a:lnTo>
                <a:lnTo>
                  <a:pt x="8819" y="6914"/>
                </a:lnTo>
                <a:lnTo>
                  <a:pt x="8788" y="6914"/>
                </a:lnTo>
                <a:lnTo>
                  <a:pt x="8788" y="6914"/>
                </a:lnTo>
                <a:lnTo>
                  <a:pt x="8696" y="7006"/>
                </a:lnTo>
                <a:lnTo>
                  <a:pt x="8665" y="7006"/>
                </a:lnTo>
                <a:lnTo>
                  <a:pt x="8665" y="7006"/>
                </a:lnTo>
                <a:lnTo>
                  <a:pt x="8665" y="7006"/>
                </a:lnTo>
                <a:lnTo>
                  <a:pt x="8665" y="7006"/>
                </a:lnTo>
                <a:lnTo>
                  <a:pt x="8665" y="7006"/>
                </a:lnTo>
                <a:lnTo>
                  <a:pt x="8542" y="7098"/>
                </a:lnTo>
                <a:lnTo>
                  <a:pt x="8542" y="7098"/>
                </a:lnTo>
                <a:lnTo>
                  <a:pt x="8419" y="7221"/>
                </a:lnTo>
                <a:lnTo>
                  <a:pt x="8419" y="7221"/>
                </a:lnTo>
                <a:lnTo>
                  <a:pt x="8327" y="7313"/>
                </a:lnTo>
                <a:lnTo>
                  <a:pt x="8327" y="7313"/>
                </a:lnTo>
                <a:lnTo>
                  <a:pt x="8235" y="7405"/>
                </a:lnTo>
                <a:lnTo>
                  <a:pt x="8235" y="7405"/>
                </a:lnTo>
                <a:lnTo>
                  <a:pt x="8204" y="7436"/>
                </a:lnTo>
                <a:lnTo>
                  <a:pt x="8204" y="7436"/>
                </a:lnTo>
                <a:lnTo>
                  <a:pt x="8112" y="7559"/>
                </a:lnTo>
                <a:lnTo>
                  <a:pt x="8112" y="7559"/>
                </a:lnTo>
                <a:lnTo>
                  <a:pt x="8020" y="7682"/>
                </a:lnTo>
                <a:lnTo>
                  <a:pt x="7958" y="7712"/>
                </a:lnTo>
                <a:lnTo>
                  <a:pt x="7958" y="7712"/>
                </a:lnTo>
                <a:lnTo>
                  <a:pt x="7928" y="7774"/>
                </a:lnTo>
                <a:lnTo>
                  <a:pt x="7897" y="7805"/>
                </a:lnTo>
                <a:lnTo>
                  <a:pt x="7897" y="7805"/>
                </a:lnTo>
                <a:lnTo>
                  <a:pt x="7805" y="7928"/>
                </a:lnTo>
                <a:lnTo>
                  <a:pt x="7805" y="7928"/>
                </a:lnTo>
                <a:lnTo>
                  <a:pt x="7805" y="7928"/>
                </a:lnTo>
                <a:lnTo>
                  <a:pt x="7743" y="8050"/>
                </a:lnTo>
                <a:lnTo>
                  <a:pt x="7743" y="8081"/>
                </a:lnTo>
                <a:lnTo>
                  <a:pt x="7743" y="8081"/>
                </a:lnTo>
                <a:lnTo>
                  <a:pt x="7651" y="8204"/>
                </a:lnTo>
                <a:lnTo>
                  <a:pt x="7651" y="8204"/>
                </a:lnTo>
                <a:lnTo>
                  <a:pt x="7651" y="8235"/>
                </a:lnTo>
                <a:lnTo>
                  <a:pt x="7651" y="8235"/>
                </a:lnTo>
                <a:lnTo>
                  <a:pt x="7590" y="8358"/>
                </a:lnTo>
                <a:lnTo>
                  <a:pt x="7590" y="8358"/>
                </a:lnTo>
                <a:lnTo>
                  <a:pt x="7528" y="8481"/>
                </a:lnTo>
                <a:lnTo>
                  <a:pt x="7528" y="8511"/>
                </a:lnTo>
                <a:lnTo>
                  <a:pt x="7528" y="8511"/>
                </a:lnTo>
                <a:lnTo>
                  <a:pt x="7497" y="8603"/>
                </a:lnTo>
                <a:lnTo>
                  <a:pt x="7467" y="8665"/>
                </a:lnTo>
                <a:lnTo>
                  <a:pt x="7467" y="8665"/>
                </a:lnTo>
                <a:lnTo>
                  <a:pt x="7436" y="8757"/>
                </a:lnTo>
                <a:lnTo>
                  <a:pt x="7436" y="8757"/>
                </a:lnTo>
                <a:lnTo>
                  <a:pt x="7436" y="8788"/>
                </a:lnTo>
                <a:lnTo>
                  <a:pt x="7405" y="8819"/>
                </a:lnTo>
                <a:lnTo>
                  <a:pt x="7405" y="8849"/>
                </a:lnTo>
                <a:lnTo>
                  <a:pt x="7405" y="8849"/>
                </a:lnTo>
                <a:lnTo>
                  <a:pt x="7405" y="8849"/>
                </a:lnTo>
                <a:lnTo>
                  <a:pt x="7313" y="9187"/>
                </a:lnTo>
                <a:lnTo>
                  <a:pt x="7313" y="9187"/>
                </a:lnTo>
                <a:lnTo>
                  <a:pt x="7313" y="9310"/>
                </a:lnTo>
                <a:lnTo>
                  <a:pt x="7313" y="9310"/>
                </a:lnTo>
                <a:lnTo>
                  <a:pt x="7282" y="9433"/>
                </a:lnTo>
                <a:lnTo>
                  <a:pt x="7282" y="9464"/>
                </a:lnTo>
                <a:lnTo>
                  <a:pt x="7282" y="9464"/>
                </a:lnTo>
                <a:lnTo>
                  <a:pt x="7252" y="9587"/>
                </a:lnTo>
                <a:lnTo>
                  <a:pt x="7190" y="9740"/>
                </a:lnTo>
                <a:lnTo>
                  <a:pt x="7159" y="9802"/>
                </a:lnTo>
                <a:lnTo>
                  <a:pt x="7098" y="9863"/>
                </a:lnTo>
                <a:lnTo>
                  <a:pt x="7006" y="9925"/>
                </a:lnTo>
                <a:lnTo>
                  <a:pt x="6914" y="9925"/>
                </a:lnTo>
                <a:lnTo>
                  <a:pt x="3442" y="9925"/>
                </a:lnTo>
                <a:lnTo>
                  <a:pt x="3442" y="9925"/>
                </a:lnTo>
                <a:lnTo>
                  <a:pt x="3349" y="9925"/>
                </a:lnTo>
                <a:lnTo>
                  <a:pt x="3257" y="9863"/>
                </a:lnTo>
                <a:lnTo>
                  <a:pt x="3196" y="9771"/>
                </a:lnTo>
                <a:lnTo>
                  <a:pt x="3165" y="9679"/>
                </a:lnTo>
                <a:lnTo>
                  <a:pt x="3104" y="9525"/>
                </a:lnTo>
                <a:lnTo>
                  <a:pt x="3073" y="9433"/>
                </a:lnTo>
                <a:lnTo>
                  <a:pt x="3073" y="9433"/>
                </a:lnTo>
                <a:lnTo>
                  <a:pt x="3073" y="9433"/>
                </a:lnTo>
                <a:lnTo>
                  <a:pt x="3073" y="9433"/>
                </a:lnTo>
                <a:lnTo>
                  <a:pt x="3073" y="9341"/>
                </a:lnTo>
                <a:lnTo>
                  <a:pt x="3073" y="9341"/>
                </a:lnTo>
                <a:lnTo>
                  <a:pt x="3073" y="9341"/>
                </a:lnTo>
                <a:lnTo>
                  <a:pt x="3073" y="9279"/>
                </a:lnTo>
                <a:lnTo>
                  <a:pt x="3073" y="9279"/>
                </a:lnTo>
                <a:lnTo>
                  <a:pt x="3042" y="9126"/>
                </a:lnTo>
                <a:lnTo>
                  <a:pt x="3042" y="9126"/>
                </a:lnTo>
                <a:lnTo>
                  <a:pt x="3042" y="9126"/>
                </a:lnTo>
                <a:lnTo>
                  <a:pt x="3042" y="9095"/>
                </a:lnTo>
                <a:lnTo>
                  <a:pt x="3042" y="9095"/>
                </a:lnTo>
                <a:lnTo>
                  <a:pt x="3042" y="9095"/>
                </a:lnTo>
                <a:lnTo>
                  <a:pt x="3011" y="8972"/>
                </a:lnTo>
                <a:lnTo>
                  <a:pt x="3011" y="8972"/>
                </a:lnTo>
                <a:lnTo>
                  <a:pt x="2981" y="8941"/>
                </a:lnTo>
                <a:lnTo>
                  <a:pt x="2981" y="8941"/>
                </a:lnTo>
                <a:lnTo>
                  <a:pt x="2950" y="8788"/>
                </a:lnTo>
                <a:lnTo>
                  <a:pt x="2950" y="8788"/>
                </a:lnTo>
                <a:lnTo>
                  <a:pt x="2950" y="8788"/>
                </a:lnTo>
                <a:lnTo>
                  <a:pt x="2950" y="8788"/>
                </a:lnTo>
                <a:lnTo>
                  <a:pt x="2919" y="8696"/>
                </a:lnTo>
                <a:lnTo>
                  <a:pt x="2919" y="8665"/>
                </a:lnTo>
                <a:lnTo>
                  <a:pt x="2919" y="8665"/>
                </a:lnTo>
                <a:lnTo>
                  <a:pt x="2858" y="8511"/>
                </a:lnTo>
                <a:lnTo>
                  <a:pt x="2858" y="8511"/>
                </a:lnTo>
                <a:lnTo>
                  <a:pt x="2796" y="8358"/>
                </a:lnTo>
                <a:lnTo>
                  <a:pt x="2796" y="8358"/>
                </a:lnTo>
                <a:lnTo>
                  <a:pt x="2735" y="8235"/>
                </a:lnTo>
                <a:lnTo>
                  <a:pt x="2735" y="8235"/>
                </a:lnTo>
                <a:lnTo>
                  <a:pt x="2673" y="8143"/>
                </a:lnTo>
                <a:lnTo>
                  <a:pt x="2673" y="8143"/>
                </a:lnTo>
                <a:lnTo>
                  <a:pt x="2520" y="7866"/>
                </a:lnTo>
                <a:lnTo>
                  <a:pt x="2335" y="7651"/>
                </a:lnTo>
                <a:lnTo>
                  <a:pt x="2335" y="7651"/>
                </a:lnTo>
                <a:lnTo>
                  <a:pt x="2274" y="7559"/>
                </a:lnTo>
                <a:lnTo>
                  <a:pt x="2274" y="7559"/>
                </a:lnTo>
                <a:lnTo>
                  <a:pt x="2151" y="7405"/>
                </a:lnTo>
                <a:lnTo>
                  <a:pt x="2151" y="7405"/>
                </a:lnTo>
                <a:lnTo>
                  <a:pt x="2059" y="7313"/>
                </a:lnTo>
                <a:lnTo>
                  <a:pt x="2059" y="7313"/>
                </a:lnTo>
                <a:lnTo>
                  <a:pt x="1936" y="7221"/>
                </a:lnTo>
                <a:lnTo>
                  <a:pt x="1936" y="7221"/>
                </a:lnTo>
                <a:lnTo>
                  <a:pt x="1844" y="7098"/>
                </a:lnTo>
                <a:lnTo>
                  <a:pt x="1844" y="7098"/>
                </a:lnTo>
                <a:lnTo>
                  <a:pt x="1506" y="6883"/>
                </a:lnTo>
                <a:lnTo>
                  <a:pt x="1168" y="6698"/>
                </a:lnTo>
                <a:lnTo>
                  <a:pt x="1168" y="6698"/>
                </a:lnTo>
                <a:lnTo>
                  <a:pt x="1076" y="6637"/>
                </a:lnTo>
                <a:lnTo>
                  <a:pt x="1076" y="6637"/>
                </a:lnTo>
                <a:lnTo>
                  <a:pt x="830" y="6514"/>
                </a:lnTo>
                <a:lnTo>
                  <a:pt x="584" y="6453"/>
                </a:lnTo>
                <a:lnTo>
                  <a:pt x="584" y="6453"/>
                </a:lnTo>
                <a:lnTo>
                  <a:pt x="369" y="6391"/>
                </a:lnTo>
                <a:lnTo>
                  <a:pt x="338" y="6391"/>
                </a:lnTo>
                <a:lnTo>
                  <a:pt x="338" y="6391"/>
                </a:lnTo>
                <a:lnTo>
                  <a:pt x="308" y="6391"/>
                </a:lnTo>
                <a:lnTo>
                  <a:pt x="308" y="6391"/>
                </a:lnTo>
                <a:lnTo>
                  <a:pt x="215" y="6361"/>
                </a:lnTo>
                <a:lnTo>
                  <a:pt x="154" y="6299"/>
                </a:lnTo>
                <a:lnTo>
                  <a:pt x="62" y="6207"/>
                </a:lnTo>
                <a:lnTo>
                  <a:pt x="31" y="6084"/>
                </a:lnTo>
                <a:lnTo>
                  <a:pt x="0" y="6053"/>
                </a:lnTo>
                <a:lnTo>
                  <a:pt x="0" y="0"/>
                </a:lnTo>
                <a:lnTo>
                  <a:pt x="543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53"/>
          <p:cNvSpPr/>
          <p:nvPr/>
        </p:nvSpPr>
        <p:spPr>
          <a:xfrm>
            <a:off x="3415672" y="3721232"/>
            <a:ext cx="875258" cy="816121"/>
          </a:xfrm>
          <a:custGeom>
            <a:avLst/>
            <a:gdLst/>
            <a:ahLst/>
            <a:cxnLst/>
            <a:rect l="l" t="t" r="r" b="b"/>
            <a:pathLst>
              <a:path w="10908" h="10171" fill="none" extrusionOk="0">
                <a:moveTo>
                  <a:pt x="5531" y="0"/>
                </a:moveTo>
                <a:lnTo>
                  <a:pt x="0" y="0"/>
                </a:lnTo>
                <a:lnTo>
                  <a:pt x="0" y="6176"/>
                </a:lnTo>
                <a:lnTo>
                  <a:pt x="0" y="6176"/>
                </a:lnTo>
                <a:lnTo>
                  <a:pt x="0" y="6238"/>
                </a:lnTo>
                <a:lnTo>
                  <a:pt x="31" y="6361"/>
                </a:lnTo>
                <a:lnTo>
                  <a:pt x="92" y="6422"/>
                </a:lnTo>
                <a:lnTo>
                  <a:pt x="154" y="6514"/>
                </a:lnTo>
                <a:lnTo>
                  <a:pt x="246" y="6576"/>
                </a:lnTo>
                <a:lnTo>
                  <a:pt x="369" y="6606"/>
                </a:lnTo>
                <a:lnTo>
                  <a:pt x="369" y="6606"/>
                </a:lnTo>
                <a:lnTo>
                  <a:pt x="430" y="6606"/>
                </a:lnTo>
                <a:lnTo>
                  <a:pt x="430" y="6606"/>
                </a:lnTo>
                <a:lnTo>
                  <a:pt x="430" y="6606"/>
                </a:lnTo>
                <a:lnTo>
                  <a:pt x="645" y="6668"/>
                </a:lnTo>
                <a:lnTo>
                  <a:pt x="645" y="6668"/>
                </a:lnTo>
                <a:lnTo>
                  <a:pt x="891" y="6760"/>
                </a:lnTo>
                <a:lnTo>
                  <a:pt x="1106" y="6852"/>
                </a:lnTo>
                <a:lnTo>
                  <a:pt x="1106" y="6852"/>
                </a:lnTo>
                <a:lnTo>
                  <a:pt x="1229" y="6914"/>
                </a:lnTo>
                <a:lnTo>
                  <a:pt x="1229" y="6914"/>
                </a:lnTo>
                <a:lnTo>
                  <a:pt x="1536" y="7098"/>
                </a:lnTo>
                <a:lnTo>
                  <a:pt x="1844" y="7313"/>
                </a:lnTo>
                <a:lnTo>
                  <a:pt x="1844" y="7313"/>
                </a:lnTo>
                <a:lnTo>
                  <a:pt x="1967" y="7405"/>
                </a:lnTo>
                <a:lnTo>
                  <a:pt x="1967" y="7405"/>
                </a:lnTo>
                <a:lnTo>
                  <a:pt x="2089" y="7528"/>
                </a:lnTo>
                <a:lnTo>
                  <a:pt x="2089" y="7528"/>
                </a:lnTo>
                <a:lnTo>
                  <a:pt x="2151" y="7620"/>
                </a:lnTo>
                <a:lnTo>
                  <a:pt x="2151" y="7620"/>
                </a:lnTo>
                <a:lnTo>
                  <a:pt x="2274" y="7743"/>
                </a:lnTo>
                <a:lnTo>
                  <a:pt x="2274" y="7743"/>
                </a:lnTo>
                <a:lnTo>
                  <a:pt x="2366" y="7835"/>
                </a:lnTo>
                <a:lnTo>
                  <a:pt x="2366" y="7835"/>
                </a:lnTo>
                <a:lnTo>
                  <a:pt x="2520" y="8051"/>
                </a:lnTo>
                <a:lnTo>
                  <a:pt x="2673" y="8327"/>
                </a:lnTo>
                <a:lnTo>
                  <a:pt x="2673" y="8327"/>
                </a:lnTo>
                <a:lnTo>
                  <a:pt x="2735" y="8389"/>
                </a:lnTo>
                <a:lnTo>
                  <a:pt x="2735" y="8389"/>
                </a:lnTo>
                <a:lnTo>
                  <a:pt x="2796" y="8511"/>
                </a:lnTo>
                <a:lnTo>
                  <a:pt x="2796" y="8511"/>
                </a:lnTo>
                <a:lnTo>
                  <a:pt x="2858" y="8665"/>
                </a:lnTo>
                <a:lnTo>
                  <a:pt x="2858" y="8665"/>
                </a:lnTo>
                <a:lnTo>
                  <a:pt x="2888" y="8819"/>
                </a:lnTo>
                <a:lnTo>
                  <a:pt x="2888" y="8819"/>
                </a:lnTo>
                <a:lnTo>
                  <a:pt x="2950" y="8942"/>
                </a:lnTo>
                <a:lnTo>
                  <a:pt x="2950" y="8972"/>
                </a:lnTo>
                <a:lnTo>
                  <a:pt x="2950" y="8972"/>
                </a:lnTo>
                <a:lnTo>
                  <a:pt x="2981" y="9095"/>
                </a:lnTo>
                <a:lnTo>
                  <a:pt x="2981" y="9126"/>
                </a:lnTo>
                <a:lnTo>
                  <a:pt x="2981" y="9126"/>
                </a:lnTo>
                <a:lnTo>
                  <a:pt x="3011" y="9249"/>
                </a:lnTo>
                <a:lnTo>
                  <a:pt x="3011" y="9280"/>
                </a:lnTo>
                <a:lnTo>
                  <a:pt x="3011" y="9280"/>
                </a:lnTo>
                <a:lnTo>
                  <a:pt x="3042" y="9433"/>
                </a:lnTo>
                <a:lnTo>
                  <a:pt x="3042" y="9433"/>
                </a:lnTo>
                <a:lnTo>
                  <a:pt x="3073" y="9587"/>
                </a:lnTo>
                <a:lnTo>
                  <a:pt x="3073" y="9587"/>
                </a:lnTo>
                <a:lnTo>
                  <a:pt x="3073" y="9587"/>
                </a:lnTo>
                <a:lnTo>
                  <a:pt x="3073" y="9587"/>
                </a:lnTo>
                <a:lnTo>
                  <a:pt x="3103" y="9679"/>
                </a:lnTo>
                <a:lnTo>
                  <a:pt x="3165" y="9863"/>
                </a:lnTo>
                <a:lnTo>
                  <a:pt x="3226" y="9986"/>
                </a:lnTo>
                <a:lnTo>
                  <a:pt x="3288" y="10078"/>
                </a:lnTo>
                <a:lnTo>
                  <a:pt x="3411" y="10140"/>
                </a:lnTo>
                <a:lnTo>
                  <a:pt x="3534" y="10171"/>
                </a:lnTo>
                <a:lnTo>
                  <a:pt x="7006" y="10171"/>
                </a:lnTo>
                <a:lnTo>
                  <a:pt x="7006" y="10171"/>
                </a:lnTo>
                <a:lnTo>
                  <a:pt x="7129" y="10140"/>
                </a:lnTo>
                <a:lnTo>
                  <a:pt x="7251" y="10078"/>
                </a:lnTo>
                <a:lnTo>
                  <a:pt x="7313" y="10017"/>
                </a:lnTo>
                <a:lnTo>
                  <a:pt x="7374" y="9925"/>
                </a:lnTo>
                <a:lnTo>
                  <a:pt x="7466" y="9740"/>
                </a:lnTo>
                <a:lnTo>
                  <a:pt x="7497" y="9618"/>
                </a:lnTo>
                <a:lnTo>
                  <a:pt x="7497" y="9618"/>
                </a:lnTo>
                <a:lnTo>
                  <a:pt x="7497" y="9587"/>
                </a:lnTo>
                <a:lnTo>
                  <a:pt x="7497" y="9587"/>
                </a:lnTo>
                <a:lnTo>
                  <a:pt x="7497" y="9464"/>
                </a:lnTo>
                <a:lnTo>
                  <a:pt x="7497" y="9464"/>
                </a:lnTo>
                <a:lnTo>
                  <a:pt x="7528" y="9341"/>
                </a:lnTo>
                <a:lnTo>
                  <a:pt x="7589" y="9003"/>
                </a:lnTo>
                <a:lnTo>
                  <a:pt x="7589" y="9003"/>
                </a:lnTo>
                <a:lnTo>
                  <a:pt x="7620" y="8942"/>
                </a:lnTo>
                <a:lnTo>
                  <a:pt x="7620" y="8911"/>
                </a:lnTo>
                <a:lnTo>
                  <a:pt x="7620" y="8911"/>
                </a:lnTo>
                <a:lnTo>
                  <a:pt x="7651" y="8819"/>
                </a:lnTo>
                <a:lnTo>
                  <a:pt x="7682" y="8788"/>
                </a:lnTo>
                <a:lnTo>
                  <a:pt x="7682" y="8788"/>
                </a:lnTo>
                <a:lnTo>
                  <a:pt x="7712" y="8665"/>
                </a:lnTo>
                <a:lnTo>
                  <a:pt x="7712" y="8665"/>
                </a:lnTo>
                <a:lnTo>
                  <a:pt x="7712" y="8665"/>
                </a:lnTo>
                <a:lnTo>
                  <a:pt x="7774" y="8511"/>
                </a:lnTo>
                <a:lnTo>
                  <a:pt x="7774" y="8511"/>
                </a:lnTo>
                <a:lnTo>
                  <a:pt x="7835" y="8389"/>
                </a:lnTo>
                <a:lnTo>
                  <a:pt x="7835" y="8389"/>
                </a:lnTo>
                <a:lnTo>
                  <a:pt x="7835" y="8389"/>
                </a:lnTo>
                <a:lnTo>
                  <a:pt x="7927" y="8266"/>
                </a:lnTo>
                <a:lnTo>
                  <a:pt x="7927" y="8235"/>
                </a:lnTo>
                <a:lnTo>
                  <a:pt x="7927" y="8235"/>
                </a:lnTo>
                <a:lnTo>
                  <a:pt x="7989" y="8112"/>
                </a:lnTo>
                <a:lnTo>
                  <a:pt x="8020" y="8112"/>
                </a:lnTo>
                <a:lnTo>
                  <a:pt x="8020" y="8112"/>
                </a:lnTo>
                <a:lnTo>
                  <a:pt x="8081" y="7989"/>
                </a:lnTo>
                <a:lnTo>
                  <a:pt x="8081" y="7989"/>
                </a:lnTo>
                <a:lnTo>
                  <a:pt x="8142" y="7897"/>
                </a:lnTo>
                <a:lnTo>
                  <a:pt x="8173" y="7866"/>
                </a:lnTo>
                <a:lnTo>
                  <a:pt x="8173" y="7866"/>
                </a:lnTo>
                <a:lnTo>
                  <a:pt x="8265" y="7743"/>
                </a:lnTo>
                <a:lnTo>
                  <a:pt x="8265" y="7743"/>
                </a:lnTo>
                <a:lnTo>
                  <a:pt x="8388" y="7620"/>
                </a:lnTo>
                <a:lnTo>
                  <a:pt x="8388" y="7620"/>
                </a:lnTo>
                <a:lnTo>
                  <a:pt x="8419" y="7590"/>
                </a:lnTo>
                <a:lnTo>
                  <a:pt x="8419" y="7590"/>
                </a:lnTo>
                <a:lnTo>
                  <a:pt x="8480" y="7528"/>
                </a:lnTo>
                <a:lnTo>
                  <a:pt x="8480" y="7528"/>
                </a:lnTo>
                <a:lnTo>
                  <a:pt x="8603" y="7405"/>
                </a:lnTo>
                <a:lnTo>
                  <a:pt x="8603" y="7405"/>
                </a:lnTo>
                <a:lnTo>
                  <a:pt x="8696" y="7313"/>
                </a:lnTo>
                <a:lnTo>
                  <a:pt x="8696" y="7313"/>
                </a:lnTo>
                <a:lnTo>
                  <a:pt x="8818" y="7221"/>
                </a:lnTo>
                <a:lnTo>
                  <a:pt x="8849" y="7221"/>
                </a:lnTo>
                <a:lnTo>
                  <a:pt x="8849" y="7221"/>
                </a:lnTo>
                <a:lnTo>
                  <a:pt x="8941" y="7129"/>
                </a:lnTo>
                <a:lnTo>
                  <a:pt x="8972" y="7129"/>
                </a:lnTo>
                <a:lnTo>
                  <a:pt x="8972" y="7129"/>
                </a:lnTo>
                <a:lnTo>
                  <a:pt x="9095" y="7037"/>
                </a:lnTo>
                <a:lnTo>
                  <a:pt x="9095" y="7037"/>
                </a:lnTo>
                <a:lnTo>
                  <a:pt x="9218" y="6975"/>
                </a:lnTo>
                <a:lnTo>
                  <a:pt x="9218" y="6975"/>
                </a:lnTo>
                <a:lnTo>
                  <a:pt x="9310" y="6914"/>
                </a:lnTo>
                <a:lnTo>
                  <a:pt x="9341" y="6914"/>
                </a:lnTo>
                <a:lnTo>
                  <a:pt x="9341" y="6914"/>
                </a:lnTo>
                <a:lnTo>
                  <a:pt x="9371" y="6883"/>
                </a:lnTo>
                <a:lnTo>
                  <a:pt x="9371" y="6883"/>
                </a:lnTo>
                <a:lnTo>
                  <a:pt x="9464" y="6852"/>
                </a:lnTo>
                <a:lnTo>
                  <a:pt x="9464" y="6852"/>
                </a:lnTo>
                <a:lnTo>
                  <a:pt x="9617" y="6760"/>
                </a:lnTo>
                <a:lnTo>
                  <a:pt x="9617" y="6760"/>
                </a:lnTo>
                <a:lnTo>
                  <a:pt x="9771" y="6729"/>
                </a:lnTo>
                <a:lnTo>
                  <a:pt x="9771" y="6729"/>
                </a:lnTo>
                <a:lnTo>
                  <a:pt x="9771" y="6729"/>
                </a:lnTo>
                <a:lnTo>
                  <a:pt x="9894" y="6668"/>
                </a:lnTo>
                <a:lnTo>
                  <a:pt x="9894" y="6668"/>
                </a:lnTo>
                <a:lnTo>
                  <a:pt x="9955" y="6668"/>
                </a:lnTo>
                <a:lnTo>
                  <a:pt x="9955" y="6668"/>
                </a:lnTo>
                <a:lnTo>
                  <a:pt x="9955" y="6668"/>
                </a:lnTo>
                <a:lnTo>
                  <a:pt x="10047" y="6637"/>
                </a:lnTo>
                <a:lnTo>
                  <a:pt x="10047" y="6637"/>
                </a:lnTo>
                <a:lnTo>
                  <a:pt x="10201" y="6606"/>
                </a:lnTo>
                <a:lnTo>
                  <a:pt x="10201" y="6606"/>
                </a:lnTo>
                <a:lnTo>
                  <a:pt x="10263" y="6606"/>
                </a:lnTo>
                <a:lnTo>
                  <a:pt x="10263" y="6606"/>
                </a:lnTo>
                <a:lnTo>
                  <a:pt x="10355" y="6576"/>
                </a:lnTo>
                <a:lnTo>
                  <a:pt x="10355" y="6576"/>
                </a:lnTo>
                <a:lnTo>
                  <a:pt x="10447" y="6576"/>
                </a:lnTo>
                <a:lnTo>
                  <a:pt x="10447" y="6576"/>
                </a:lnTo>
                <a:lnTo>
                  <a:pt x="10570" y="6545"/>
                </a:lnTo>
                <a:lnTo>
                  <a:pt x="10570" y="6545"/>
                </a:lnTo>
                <a:lnTo>
                  <a:pt x="10601" y="6545"/>
                </a:lnTo>
                <a:lnTo>
                  <a:pt x="10601" y="6545"/>
                </a:lnTo>
                <a:lnTo>
                  <a:pt x="10662" y="6545"/>
                </a:lnTo>
                <a:lnTo>
                  <a:pt x="10662" y="6545"/>
                </a:lnTo>
                <a:lnTo>
                  <a:pt x="10754" y="6514"/>
                </a:lnTo>
                <a:lnTo>
                  <a:pt x="10816" y="6484"/>
                </a:lnTo>
                <a:lnTo>
                  <a:pt x="10877" y="6391"/>
                </a:lnTo>
                <a:lnTo>
                  <a:pt x="10908" y="6299"/>
                </a:lnTo>
                <a:lnTo>
                  <a:pt x="10908" y="6238"/>
                </a:lnTo>
                <a:lnTo>
                  <a:pt x="10908" y="6238"/>
                </a:lnTo>
                <a:lnTo>
                  <a:pt x="10908" y="4824"/>
                </a:lnTo>
                <a:lnTo>
                  <a:pt x="10908" y="4824"/>
                </a:lnTo>
                <a:lnTo>
                  <a:pt x="10908" y="4824"/>
                </a:lnTo>
                <a:lnTo>
                  <a:pt x="10846" y="4609"/>
                </a:lnTo>
                <a:lnTo>
                  <a:pt x="10723" y="4394"/>
                </a:lnTo>
                <a:lnTo>
                  <a:pt x="10570" y="4179"/>
                </a:lnTo>
                <a:lnTo>
                  <a:pt x="10416" y="4025"/>
                </a:lnTo>
                <a:lnTo>
                  <a:pt x="9986" y="3595"/>
                </a:lnTo>
                <a:lnTo>
                  <a:pt x="9986" y="3595"/>
                </a:lnTo>
                <a:lnTo>
                  <a:pt x="8419" y="2243"/>
                </a:lnTo>
                <a:lnTo>
                  <a:pt x="7282" y="1229"/>
                </a:lnTo>
                <a:lnTo>
                  <a:pt x="6883" y="830"/>
                </a:lnTo>
                <a:lnTo>
                  <a:pt x="6637" y="553"/>
                </a:lnTo>
                <a:lnTo>
                  <a:pt x="6637" y="553"/>
                </a:lnTo>
                <a:lnTo>
                  <a:pt x="6545" y="523"/>
                </a:lnTo>
                <a:lnTo>
                  <a:pt x="6483" y="492"/>
                </a:lnTo>
                <a:lnTo>
                  <a:pt x="6483" y="492"/>
                </a:lnTo>
                <a:lnTo>
                  <a:pt x="6268" y="277"/>
                </a:lnTo>
                <a:lnTo>
                  <a:pt x="6053" y="123"/>
                </a:lnTo>
                <a:lnTo>
                  <a:pt x="5807" y="31"/>
                </a:lnTo>
                <a:lnTo>
                  <a:pt x="55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53"/>
          <p:cNvSpPr/>
          <p:nvPr/>
        </p:nvSpPr>
        <p:spPr>
          <a:xfrm>
            <a:off x="3210983" y="3721232"/>
            <a:ext cx="1079950" cy="387158"/>
          </a:xfrm>
          <a:custGeom>
            <a:avLst/>
            <a:gdLst/>
            <a:ahLst/>
            <a:cxnLst/>
            <a:rect l="l" t="t" r="r" b="b"/>
            <a:pathLst>
              <a:path w="13459" h="4825" extrusionOk="0">
                <a:moveTo>
                  <a:pt x="1537" y="0"/>
                </a:moveTo>
                <a:lnTo>
                  <a:pt x="1353" y="62"/>
                </a:lnTo>
                <a:lnTo>
                  <a:pt x="1168" y="93"/>
                </a:lnTo>
                <a:lnTo>
                  <a:pt x="1015" y="185"/>
                </a:lnTo>
                <a:lnTo>
                  <a:pt x="738" y="338"/>
                </a:lnTo>
                <a:lnTo>
                  <a:pt x="523" y="553"/>
                </a:lnTo>
                <a:lnTo>
                  <a:pt x="370" y="769"/>
                </a:lnTo>
                <a:lnTo>
                  <a:pt x="247" y="984"/>
                </a:lnTo>
                <a:lnTo>
                  <a:pt x="155" y="1229"/>
                </a:lnTo>
                <a:lnTo>
                  <a:pt x="62" y="1444"/>
                </a:lnTo>
                <a:lnTo>
                  <a:pt x="32" y="1721"/>
                </a:lnTo>
                <a:lnTo>
                  <a:pt x="1" y="1967"/>
                </a:lnTo>
                <a:lnTo>
                  <a:pt x="1" y="4394"/>
                </a:lnTo>
                <a:lnTo>
                  <a:pt x="32" y="4486"/>
                </a:lnTo>
                <a:lnTo>
                  <a:pt x="62" y="4548"/>
                </a:lnTo>
                <a:lnTo>
                  <a:pt x="155" y="4701"/>
                </a:lnTo>
                <a:lnTo>
                  <a:pt x="308" y="4794"/>
                </a:lnTo>
                <a:lnTo>
                  <a:pt x="370" y="4824"/>
                </a:lnTo>
                <a:lnTo>
                  <a:pt x="13459" y="4824"/>
                </a:lnTo>
                <a:lnTo>
                  <a:pt x="13397" y="4609"/>
                </a:lnTo>
                <a:lnTo>
                  <a:pt x="13274" y="4394"/>
                </a:lnTo>
                <a:lnTo>
                  <a:pt x="13121" y="4179"/>
                </a:lnTo>
                <a:lnTo>
                  <a:pt x="12967" y="4025"/>
                </a:lnTo>
                <a:lnTo>
                  <a:pt x="12537" y="3595"/>
                </a:lnTo>
                <a:lnTo>
                  <a:pt x="9126" y="492"/>
                </a:lnTo>
                <a:lnTo>
                  <a:pt x="8881" y="277"/>
                </a:lnTo>
                <a:lnTo>
                  <a:pt x="8635" y="123"/>
                </a:lnTo>
                <a:lnTo>
                  <a:pt x="8358" y="31"/>
                </a:lnTo>
                <a:lnTo>
                  <a:pt x="8082" y="0"/>
                </a:lnTo>
                <a:close/>
              </a:path>
            </a:pathLst>
          </a:custGeom>
          <a:solidFill>
            <a:srgbClr val="7ADF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53"/>
          <p:cNvSpPr/>
          <p:nvPr/>
        </p:nvSpPr>
        <p:spPr>
          <a:xfrm>
            <a:off x="3210983" y="3721232"/>
            <a:ext cx="1079950" cy="387158"/>
          </a:xfrm>
          <a:custGeom>
            <a:avLst/>
            <a:gdLst/>
            <a:ahLst/>
            <a:cxnLst/>
            <a:rect l="l" t="t" r="r" b="b"/>
            <a:pathLst>
              <a:path w="13459" h="4825" fill="none" extrusionOk="0">
                <a:moveTo>
                  <a:pt x="1" y="1967"/>
                </a:moveTo>
                <a:lnTo>
                  <a:pt x="1" y="4394"/>
                </a:lnTo>
                <a:lnTo>
                  <a:pt x="1" y="4394"/>
                </a:lnTo>
                <a:lnTo>
                  <a:pt x="32" y="4486"/>
                </a:lnTo>
                <a:lnTo>
                  <a:pt x="62" y="4548"/>
                </a:lnTo>
                <a:lnTo>
                  <a:pt x="155" y="4701"/>
                </a:lnTo>
                <a:lnTo>
                  <a:pt x="308" y="4794"/>
                </a:lnTo>
                <a:lnTo>
                  <a:pt x="370" y="4824"/>
                </a:lnTo>
                <a:lnTo>
                  <a:pt x="462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397" y="4609"/>
                </a:lnTo>
                <a:lnTo>
                  <a:pt x="13274" y="4394"/>
                </a:lnTo>
                <a:lnTo>
                  <a:pt x="13121" y="4179"/>
                </a:lnTo>
                <a:lnTo>
                  <a:pt x="12967" y="4025"/>
                </a:lnTo>
                <a:lnTo>
                  <a:pt x="12537" y="3595"/>
                </a:lnTo>
                <a:lnTo>
                  <a:pt x="12537" y="3595"/>
                </a:lnTo>
                <a:lnTo>
                  <a:pt x="9126" y="492"/>
                </a:lnTo>
                <a:lnTo>
                  <a:pt x="9126" y="492"/>
                </a:lnTo>
                <a:lnTo>
                  <a:pt x="8881" y="277"/>
                </a:lnTo>
                <a:lnTo>
                  <a:pt x="8635" y="123"/>
                </a:lnTo>
                <a:lnTo>
                  <a:pt x="8358" y="31"/>
                </a:lnTo>
                <a:lnTo>
                  <a:pt x="8082" y="0"/>
                </a:lnTo>
                <a:lnTo>
                  <a:pt x="1722" y="0"/>
                </a:lnTo>
                <a:lnTo>
                  <a:pt x="1722" y="0"/>
                </a:lnTo>
                <a:lnTo>
                  <a:pt x="1537" y="0"/>
                </a:lnTo>
                <a:lnTo>
                  <a:pt x="1353" y="62"/>
                </a:lnTo>
                <a:lnTo>
                  <a:pt x="1168" y="93"/>
                </a:lnTo>
                <a:lnTo>
                  <a:pt x="1015" y="185"/>
                </a:lnTo>
                <a:lnTo>
                  <a:pt x="738" y="338"/>
                </a:lnTo>
                <a:lnTo>
                  <a:pt x="523" y="553"/>
                </a:lnTo>
                <a:lnTo>
                  <a:pt x="523" y="553"/>
                </a:lnTo>
                <a:lnTo>
                  <a:pt x="370" y="769"/>
                </a:lnTo>
                <a:lnTo>
                  <a:pt x="247" y="984"/>
                </a:lnTo>
                <a:lnTo>
                  <a:pt x="247" y="984"/>
                </a:lnTo>
                <a:lnTo>
                  <a:pt x="155" y="1229"/>
                </a:lnTo>
                <a:lnTo>
                  <a:pt x="62" y="1444"/>
                </a:lnTo>
                <a:lnTo>
                  <a:pt x="32" y="1721"/>
                </a:lnTo>
                <a:lnTo>
                  <a:pt x="1" y="196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53"/>
          <p:cNvSpPr/>
          <p:nvPr/>
        </p:nvSpPr>
        <p:spPr>
          <a:xfrm>
            <a:off x="3210983" y="3721232"/>
            <a:ext cx="1079950" cy="387158"/>
          </a:xfrm>
          <a:custGeom>
            <a:avLst/>
            <a:gdLst/>
            <a:ahLst/>
            <a:cxnLst/>
            <a:rect l="l" t="t" r="r" b="b"/>
            <a:pathLst>
              <a:path w="13459" h="4825" extrusionOk="0">
                <a:moveTo>
                  <a:pt x="8358" y="123"/>
                </a:moveTo>
                <a:lnTo>
                  <a:pt x="8604" y="215"/>
                </a:lnTo>
                <a:lnTo>
                  <a:pt x="8819" y="369"/>
                </a:lnTo>
                <a:lnTo>
                  <a:pt x="9065" y="553"/>
                </a:lnTo>
                <a:lnTo>
                  <a:pt x="12445" y="3687"/>
                </a:lnTo>
                <a:lnTo>
                  <a:pt x="12875" y="4087"/>
                </a:lnTo>
                <a:lnTo>
                  <a:pt x="13029" y="4241"/>
                </a:lnTo>
                <a:lnTo>
                  <a:pt x="13152" y="4394"/>
                </a:lnTo>
                <a:lnTo>
                  <a:pt x="13244" y="4548"/>
                </a:lnTo>
                <a:lnTo>
                  <a:pt x="13336" y="4732"/>
                </a:lnTo>
                <a:lnTo>
                  <a:pt x="462" y="4732"/>
                </a:lnTo>
                <a:lnTo>
                  <a:pt x="339" y="4701"/>
                </a:lnTo>
                <a:lnTo>
                  <a:pt x="216" y="4640"/>
                </a:lnTo>
                <a:lnTo>
                  <a:pt x="155" y="4517"/>
                </a:lnTo>
                <a:lnTo>
                  <a:pt x="124" y="4394"/>
                </a:lnTo>
                <a:lnTo>
                  <a:pt x="124" y="1967"/>
                </a:lnTo>
                <a:lnTo>
                  <a:pt x="124" y="1721"/>
                </a:lnTo>
                <a:lnTo>
                  <a:pt x="185" y="1475"/>
                </a:lnTo>
                <a:lnTo>
                  <a:pt x="247" y="1260"/>
                </a:lnTo>
                <a:lnTo>
                  <a:pt x="339" y="1045"/>
                </a:lnTo>
                <a:lnTo>
                  <a:pt x="462" y="830"/>
                </a:lnTo>
                <a:lnTo>
                  <a:pt x="615" y="646"/>
                </a:lnTo>
                <a:lnTo>
                  <a:pt x="861" y="400"/>
                </a:lnTo>
                <a:lnTo>
                  <a:pt x="1107" y="246"/>
                </a:lnTo>
                <a:lnTo>
                  <a:pt x="1414" y="154"/>
                </a:lnTo>
                <a:lnTo>
                  <a:pt x="1722" y="123"/>
                </a:lnTo>
                <a:close/>
                <a:moveTo>
                  <a:pt x="1537" y="0"/>
                </a:moveTo>
                <a:lnTo>
                  <a:pt x="1353" y="62"/>
                </a:lnTo>
                <a:lnTo>
                  <a:pt x="1168" y="93"/>
                </a:lnTo>
                <a:lnTo>
                  <a:pt x="1015" y="185"/>
                </a:lnTo>
                <a:lnTo>
                  <a:pt x="738" y="338"/>
                </a:lnTo>
                <a:lnTo>
                  <a:pt x="523" y="553"/>
                </a:lnTo>
                <a:lnTo>
                  <a:pt x="370" y="769"/>
                </a:lnTo>
                <a:lnTo>
                  <a:pt x="247" y="984"/>
                </a:lnTo>
                <a:lnTo>
                  <a:pt x="155" y="1229"/>
                </a:lnTo>
                <a:lnTo>
                  <a:pt x="62" y="1444"/>
                </a:lnTo>
                <a:lnTo>
                  <a:pt x="32" y="1721"/>
                </a:lnTo>
                <a:lnTo>
                  <a:pt x="1" y="1967"/>
                </a:lnTo>
                <a:lnTo>
                  <a:pt x="1" y="4394"/>
                </a:lnTo>
                <a:lnTo>
                  <a:pt x="32" y="4486"/>
                </a:lnTo>
                <a:lnTo>
                  <a:pt x="62" y="4548"/>
                </a:lnTo>
                <a:lnTo>
                  <a:pt x="155" y="4701"/>
                </a:lnTo>
                <a:lnTo>
                  <a:pt x="308" y="4794"/>
                </a:lnTo>
                <a:lnTo>
                  <a:pt x="370" y="4824"/>
                </a:lnTo>
                <a:lnTo>
                  <a:pt x="13459" y="4824"/>
                </a:lnTo>
                <a:lnTo>
                  <a:pt x="13397" y="4609"/>
                </a:lnTo>
                <a:lnTo>
                  <a:pt x="13274" y="4394"/>
                </a:lnTo>
                <a:lnTo>
                  <a:pt x="13121" y="4179"/>
                </a:lnTo>
                <a:lnTo>
                  <a:pt x="12967" y="4025"/>
                </a:lnTo>
                <a:lnTo>
                  <a:pt x="12537" y="3595"/>
                </a:lnTo>
                <a:lnTo>
                  <a:pt x="9126" y="492"/>
                </a:lnTo>
                <a:lnTo>
                  <a:pt x="8881" y="277"/>
                </a:lnTo>
                <a:lnTo>
                  <a:pt x="8635" y="123"/>
                </a:lnTo>
                <a:lnTo>
                  <a:pt x="8358" y="31"/>
                </a:lnTo>
                <a:lnTo>
                  <a:pt x="8082" y="0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53"/>
          <p:cNvSpPr/>
          <p:nvPr/>
        </p:nvSpPr>
        <p:spPr>
          <a:xfrm>
            <a:off x="3220853" y="3731101"/>
            <a:ext cx="1060211" cy="369906"/>
          </a:xfrm>
          <a:custGeom>
            <a:avLst/>
            <a:gdLst/>
            <a:ahLst/>
            <a:cxnLst/>
            <a:rect l="l" t="t" r="r" b="b"/>
            <a:pathLst>
              <a:path w="13213" h="4610" fill="none" extrusionOk="0">
                <a:moveTo>
                  <a:pt x="7959" y="0"/>
                </a:moveTo>
                <a:lnTo>
                  <a:pt x="7959" y="0"/>
                </a:lnTo>
                <a:lnTo>
                  <a:pt x="8235" y="0"/>
                </a:lnTo>
                <a:lnTo>
                  <a:pt x="8481" y="92"/>
                </a:lnTo>
                <a:lnTo>
                  <a:pt x="8696" y="246"/>
                </a:lnTo>
                <a:lnTo>
                  <a:pt x="8942" y="430"/>
                </a:lnTo>
                <a:lnTo>
                  <a:pt x="8942" y="430"/>
                </a:lnTo>
                <a:lnTo>
                  <a:pt x="12322" y="3564"/>
                </a:lnTo>
                <a:lnTo>
                  <a:pt x="12752" y="3964"/>
                </a:lnTo>
                <a:lnTo>
                  <a:pt x="12752" y="3964"/>
                </a:lnTo>
                <a:lnTo>
                  <a:pt x="12906" y="4118"/>
                </a:lnTo>
                <a:lnTo>
                  <a:pt x="13029" y="4271"/>
                </a:lnTo>
                <a:lnTo>
                  <a:pt x="13121" y="4425"/>
                </a:lnTo>
                <a:lnTo>
                  <a:pt x="13213" y="4609"/>
                </a:lnTo>
                <a:lnTo>
                  <a:pt x="339" y="4609"/>
                </a:lnTo>
                <a:lnTo>
                  <a:pt x="339" y="4609"/>
                </a:lnTo>
                <a:lnTo>
                  <a:pt x="216" y="4578"/>
                </a:lnTo>
                <a:lnTo>
                  <a:pt x="93" y="4517"/>
                </a:lnTo>
                <a:lnTo>
                  <a:pt x="32" y="4394"/>
                </a:lnTo>
                <a:lnTo>
                  <a:pt x="1" y="4271"/>
                </a:lnTo>
                <a:lnTo>
                  <a:pt x="1" y="1844"/>
                </a:lnTo>
                <a:lnTo>
                  <a:pt x="1" y="1844"/>
                </a:lnTo>
                <a:lnTo>
                  <a:pt x="1" y="1598"/>
                </a:lnTo>
                <a:lnTo>
                  <a:pt x="62" y="1352"/>
                </a:lnTo>
                <a:lnTo>
                  <a:pt x="124" y="1137"/>
                </a:lnTo>
                <a:lnTo>
                  <a:pt x="216" y="922"/>
                </a:lnTo>
                <a:lnTo>
                  <a:pt x="216" y="922"/>
                </a:lnTo>
                <a:lnTo>
                  <a:pt x="339" y="707"/>
                </a:lnTo>
                <a:lnTo>
                  <a:pt x="492" y="523"/>
                </a:lnTo>
                <a:lnTo>
                  <a:pt x="492" y="523"/>
                </a:lnTo>
                <a:lnTo>
                  <a:pt x="738" y="277"/>
                </a:lnTo>
                <a:lnTo>
                  <a:pt x="984" y="123"/>
                </a:lnTo>
                <a:lnTo>
                  <a:pt x="1291" y="31"/>
                </a:lnTo>
                <a:lnTo>
                  <a:pt x="1599" y="0"/>
                </a:lnTo>
                <a:lnTo>
                  <a:pt x="795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53"/>
          <p:cNvSpPr/>
          <p:nvPr/>
        </p:nvSpPr>
        <p:spPr>
          <a:xfrm>
            <a:off x="3210983" y="3721232"/>
            <a:ext cx="1079950" cy="387158"/>
          </a:xfrm>
          <a:custGeom>
            <a:avLst/>
            <a:gdLst/>
            <a:ahLst/>
            <a:cxnLst/>
            <a:rect l="l" t="t" r="r" b="b"/>
            <a:pathLst>
              <a:path w="13459" h="4825" fill="none" extrusionOk="0">
                <a:moveTo>
                  <a:pt x="8082" y="0"/>
                </a:moveTo>
                <a:lnTo>
                  <a:pt x="1722" y="0"/>
                </a:lnTo>
                <a:lnTo>
                  <a:pt x="1722" y="0"/>
                </a:lnTo>
                <a:lnTo>
                  <a:pt x="1537" y="0"/>
                </a:lnTo>
                <a:lnTo>
                  <a:pt x="1353" y="62"/>
                </a:lnTo>
                <a:lnTo>
                  <a:pt x="1168" y="93"/>
                </a:lnTo>
                <a:lnTo>
                  <a:pt x="1015" y="185"/>
                </a:lnTo>
                <a:lnTo>
                  <a:pt x="738" y="338"/>
                </a:lnTo>
                <a:lnTo>
                  <a:pt x="523" y="553"/>
                </a:lnTo>
                <a:lnTo>
                  <a:pt x="523" y="553"/>
                </a:lnTo>
                <a:lnTo>
                  <a:pt x="370" y="769"/>
                </a:lnTo>
                <a:lnTo>
                  <a:pt x="247" y="984"/>
                </a:lnTo>
                <a:lnTo>
                  <a:pt x="247" y="984"/>
                </a:lnTo>
                <a:lnTo>
                  <a:pt x="155" y="1229"/>
                </a:lnTo>
                <a:lnTo>
                  <a:pt x="62" y="1444"/>
                </a:lnTo>
                <a:lnTo>
                  <a:pt x="32" y="1721"/>
                </a:lnTo>
                <a:lnTo>
                  <a:pt x="1" y="1967"/>
                </a:lnTo>
                <a:lnTo>
                  <a:pt x="1" y="4394"/>
                </a:lnTo>
                <a:lnTo>
                  <a:pt x="1" y="4394"/>
                </a:lnTo>
                <a:lnTo>
                  <a:pt x="32" y="4486"/>
                </a:lnTo>
                <a:lnTo>
                  <a:pt x="62" y="4548"/>
                </a:lnTo>
                <a:lnTo>
                  <a:pt x="155" y="4701"/>
                </a:lnTo>
                <a:lnTo>
                  <a:pt x="308" y="4794"/>
                </a:lnTo>
                <a:lnTo>
                  <a:pt x="370" y="4824"/>
                </a:lnTo>
                <a:lnTo>
                  <a:pt x="462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397" y="4609"/>
                </a:lnTo>
                <a:lnTo>
                  <a:pt x="13274" y="4394"/>
                </a:lnTo>
                <a:lnTo>
                  <a:pt x="13121" y="4179"/>
                </a:lnTo>
                <a:lnTo>
                  <a:pt x="12967" y="4025"/>
                </a:lnTo>
                <a:lnTo>
                  <a:pt x="12537" y="3595"/>
                </a:lnTo>
                <a:lnTo>
                  <a:pt x="12537" y="3595"/>
                </a:lnTo>
                <a:lnTo>
                  <a:pt x="9126" y="492"/>
                </a:lnTo>
                <a:lnTo>
                  <a:pt x="9126" y="492"/>
                </a:lnTo>
                <a:lnTo>
                  <a:pt x="8881" y="277"/>
                </a:lnTo>
                <a:lnTo>
                  <a:pt x="8635" y="123"/>
                </a:lnTo>
                <a:lnTo>
                  <a:pt x="8358" y="31"/>
                </a:lnTo>
                <a:lnTo>
                  <a:pt x="808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53"/>
          <p:cNvSpPr/>
          <p:nvPr/>
        </p:nvSpPr>
        <p:spPr>
          <a:xfrm>
            <a:off x="3526561" y="3731101"/>
            <a:ext cx="337891" cy="369906"/>
          </a:xfrm>
          <a:custGeom>
            <a:avLst/>
            <a:gdLst/>
            <a:ahLst/>
            <a:cxnLst/>
            <a:rect l="l" t="t" r="r" b="b"/>
            <a:pathLst>
              <a:path w="4211" h="4610" extrusionOk="0">
                <a:moveTo>
                  <a:pt x="1" y="0"/>
                </a:moveTo>
                <a:lnTo>
                  <a:pt x="3319" y="4609"/>
                </a:lnTo>
                <a:lnTo>
                  <a:pt x="4210" y="4609"/>
                </a:lnTo>
                <a:lnTo>
                  <a:pt x="923" y="0"/>
                </a:lnTo>
                <a:close/>
              </a:path>
            </a:pathLst>
          </a:custGeom>
          <a:solidFill>
            <a:srgbClr val="A1E7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53"/>
          <p:cNvSpPr/>
          <p:nvPr/>
        </p:nvSpPr>
        <p:spPr>
          <a:xfrm>
            <a:off x="3526561" y="3731101"/>
            <a:ext cx="337891" cy="369906"/>
          </a:xfrm>
          <a:custGeom>
            <a:avLst/>
            <a:gdLst/>
            <a:ahLst/>
            <a:cxnLst/>
            <a:rect l="l" t="t" r="r" b="b"/>
            <a:pathLst>
              <a:path w="4211" h="4610" fill="none" extrusionOk="0">
                <a:moveTo>
                  <a:pt x="923" y="0"/>
                </a:moveTo>
                <a:lnTo>
                  <a:pt x="1" y="0"/>
                </a:lnTo>
                <a:lnTo>
                  <a:pt x="3319" y="4609"/>
                </a:lnTo>
                <a:lnTo>
                  <a:pt x="4210" y="4609"/>
                </a:lnTo>
                <a:lnTo>
                  <a:pt x="4210" y="4609"/>
                </a:lnTo>
                <a:lnTo>
                  <a:pt x="9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53"/>
          <p:cNvSpPr/>
          <p:nvPr/>
        </p:nvSpPr>
        <p:spPr>
          <a:xfrm>
            <a:off x="3526561" y="3728614"/>
            <a:ext cx="74062" cy="2568"/>
          </a:xfrm>
          <a:custGeom>
            <a:avLst/>
            <a:gdLst/>
            <a:ahLst/>
            <a:cxnLst/>
            <a:rect l="l" t="t" r="r" b="b"/>
            <a:pathLst>
              <a:path w="923" h="32" extrusionOk="0">
                <a:moveTo>
                  <a:pt x="1" y="1"/>
                </a:moveTo>
                <a:lnTo>
                  <a:pt x="1" y="31"/>
                </a:lnTo>
                <a:lnTo>
                  <a:pt x="923" y="31"/>
                </a:lnTo>
                <a:lnTo>
                  <a:pt x="923" y="1"/>
                </a:lnTo>
                <a:close/>
              </a:path>
            </a:pathLst>
          </a:custGeom>
          <a:solidFill>
            <a:srgbClr val="697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53"/>
          <p:cNvSpPr/>
          <p:nvPr/>
        </p:nvSpPr>
        <p:spPr>
          <a:xfrm>
            <a:off x="3526561" y="3728614"/>
            <a:ext cx="74062" cy="2568"/>
          </a:xfrm>
          <a:custGeom>
            <a:avLst/>
            <a:gdLst/>
            <a:ahLst/>
            <a:cxnLst/>
            <a:rect l="l" t="t" r="r" b="b"/>
            <a:pathLst>
              <a:path w="923" h="32" fill="none" extrusionOk="0">
                <a:moveTo>
                  <a:pt x="923" y="1"/>
                </a:moveTo>
                <a:lnTo>
                  <a:pt x="1" y="1"/>
                </a:lnTo>
                <a:lnTo>
                  <a:pt x="1" y="31"/>
                </a:lnTo>
                <a:lnTo>
                  <a:pt x="923" y="31"/>
                </a:lnTo>
                <a:lnTo>
                  <a:pt x="923" y="31"/>
                </a:lnTo>
                <a:lnTo>
                  <a:pt x="923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53"/>
          <p:cNvSpPr/>
          <p:nvPr/>
        </p:nvSpPr>
        <p:spPr>
          <a:xfrm>
            <a:off x="3635044" y="3731101"/>
            <a:ext cx="298413" cy="369906"/>
          </a:xfrm>
          <a:custGeom>
            <a:avLst/>
            <a:gdLst/>
            <a:ahLst/>
            <a:cxnLst/>
            <a:rect l="l" t="t" r="r" b="b"/>
            <a:pathLst>
              <a:path w="3719" h="4610" extrusionOk="0">
                <a:moveTo>
                  <a:pt x="1" y="0"/>
                </a:moveTo>
                <a:lnTo>
                  <a:pt x="3288" y="4609"/>
                </a:lnTo>
                <a:lnTo>
                  <a:pt x="3719" y="4609"/>
                </a:lnTo>
                <a:lnTo>
                  <a:pt x="462" y="0"/>
                </a:lnTo>
                <a:close/>
              </a:path>
            </a:pathLst>
          </a:custGeom>
          <a:solidFill>
            <a:srgbClr val="A1E7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53"/>
          <p:cNvSpPr/>
          <p:nvPr/>
        </p:nvSpPr>
        <p:spPr>
          <a:xfrm>
            <a:off x="3635044" y="3731101"/>
            <a:ext cx="298413" cy="369906"/>
          </a:xfrm>
          <a:custGeom>
            <a:avLst/>
            <a:gdLst/>
            <a:ahLst/>
            <a:cxnLst/>
            <a:rect l="l" t="t" r="r" b="b"/>
            <a:pathLst>
              <a:path w="3719" h="4610" fill="none" extrusionOk="0">
                <a:moveTo>
                  <a:pt x="462" y="0"/>
                </a:moveTo>
                <a:lnTo>
                  <a:pt x="1" y="0"/>
                </a:lnTo>
                <a:lnTo>
                  <a:pt x="3288" y="4609"/>
                </a:lnTo>
                <a:lnTo>
                  <a:pt x="3719" y="4609"/>
                </a:lnTo>
                <a:lnTo>
                  <a:pt x="3719" y="4609"/>
                </a:lnTo>
                <a:lnTo>
                  <a:pt x="46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53"/>
          <p:cNvSpPr/>
          <p:nvPr/>
        </p:nvSpPr>
        <p:spPr>
          <a:xfrm>
            <a:off x="3635044" y="3728614"/>
            <a:ext cx="37071" cy="2568"/>
          </a:xfrm>
          <a:custGeom>
            <a:avLst/>
            <a:gdLst/>
            <a:ahLst/>
            <a:cxnLst/>
            <a:rect l="l" t="t" r="r" b="b"/>
            <a:pathLst>
              <a:path w="462" h="32" extrusionOk="0">
                <a:moveTo>
                  <a:pt x="1" y="1"/>
                </a:moveTo>
                <a:lnTo>
                  <a:pt x="1" y="31"/>
                </a:lnTo>
                <a:lnTo>
                  <a:pt x="462" y="31"/>
                </a:lnTo>
                <a:lnTo>
                  <a:pt x="462" y="1"/>
                </a:lnTo>
                <a:close/>
              </a:path>
            </a:pathLst>
          </a:custGeom>
          <a:solidFill>
            <a:srgbClr val="697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53"/>
          <p:cNvSpPr/>
          <p:nvPr/>
        </p:nvSpPr>
        <p:spPr>
          <a:xfrm>
            <a:off x="3635044" y="3728614"/>
            <a:ext cx="37071" cy="2568"/>
          </a:xfrm>
          <a:custGeom>
            <a:avLst/>
            <a:gdLst/>
            <a:ahLst/>
            <a:cxnLst/>
            <a:rect l="l" t="t" r="r" b="b"/>
            <a:pathLst>
              <a:path w="462" h="32" fill="none" extrusionOk="0">
                <a:moveTo>
                  <a:pt x="462" y="1"/>
                </a:moveTo>
                <a:lnTo>
                  <a:pt x="1" y="1"/>
                </a:lnTo>
                <a:lnTo>
                  <a:pt x="1" y="31"/>
                </a:lnTo>
                <a:lnTo>
                  <a:pt x="462" y="31"/>
                </a:lnTo>
                <a:lnTo>
                  <a:pt x="462" y="31"/>
                </a:lnTo>
                <a:lnTo>
                  <a:pt x="46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53"/>
          <p:cNvSpPr/>
          <p:nvPr/>
        </p:nvSpPr>
        <p:spPr>
          <a:xfrm>
            <a:off x="3415672" y="3723719"/>
            <a:ext cx="46860" cy="384671"/>
          </a:xfrm>
          <a:custGeom>
            <a:avLst/>
            <a:gdLst/>
            <a:ahLst/>
            <a:cxnLst/>
            <a:rect l="l" t="t" r="r" b="b"/>
            <a:pathLst>
              <a:path w="584" h="4794" extrusionOk="0">
                <a:moveTo>
                  <a:pt x="0" y="0"/>
                </a:moveTo>
                <a:lnTo>
                  <a:pt x="0" y="4793"/>
                </a:lnTo>
                <a:lnTo>
                  <a:pt x="584" y="4793"/>
                </a:lnTo>
                <a:lnTo>
                  <a:pt x="584" y="0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53"/>
          <p:cNvSpPr/>
          <p:nvPr/>
        </p:nvSpPr>
        <p:spPr>
          <a:xfrm>
            <a:off x="3985124" y="3807488"/>
            <a:ext cx="49428" cy="300900"/>
          </a:xfrm>
          <a:custGeom>
            <a:avLst/>
            <a:gdLst/>
            <a:ahLst/>
            <a:cxnLst/>
            <a:rect l="l" t="t" r="r" b="b"/>
            <a:pathLst>
              <a:path w="616" h="3750" extrusionOk="0">
                <a:moveTo>
                  <a:pt x="1" y="1"/>
                </a:moveTo>
                <a:lnTo>
                  <a:pt x="1" y="3749"/>
                </a:lnTo>
                <a:lnTo>
                  <a:pt x="615" y="3749"/>
                </a:lnTo>
                <a:lnTo>
                  <a:pt x="615" y="585"/>
                </a:lnTo>
                <a:lnTo>
                  <a:pt x="1" y="1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53"/>
          <p:cNvSpPr/>
          <p:nvPr/>
        </p:nvSpPr>
        <p:spPr>
          <a:xfrm>
            <a:off x="3442792" y="4135422"/>
            <a:ext cx="155345" cy="39478"/>
          </a:xfrm>
          <a:custGeom>
            <a:avLst/>
            <a:gdLst/>
            <a:ahLst/>
            <a:cxnLst/>
            <a:rect l="l" t="t" r="r" b="b"/>
            <a:pathLst>
              <a:path w="1936" h="492" extrusionOk="0">
                <a:moveTo>
                  <a:pt x="277" y="0"/>
                </a:moveTo>
                <a:lnTo>
                  <a:pt x="215" y="31"/>
                </a:lnTo>
                <a:lnTo>
                  <a:pt x="154" y="62"/>
                </a:lnTo>
                <a:lnTo>
                  <a:pt x="92" y="123"/>
                </a:lnTo>
                <a:lnTo>
                  <a:pt x="62" y="185"/>
                </a:lnTo>
                <a:lnTo>
                  <a:pt x="31" y="338"/>
                </a:lnTo>
                <a:lnTo>
                  <a:pt x="0" y="400"/>
                </a:lnTo>
                <a:lnTo>
                  <a:pt x="31" y="461"/>
                </a:lnTo>
                <a:lnTo>
                  <a:pt x="62" y="492"/>
                </a:lnTo>
                <a:lnTo>
                  <a:pt x="1721" y="492"/>
                </a:lnTo>
                <a:lnTo>
                  <a:pt x="1813" y="461"/>
                </a:lnTo>
                <a:lnTo>
                  <a:pt x="1874" y="400"/>
                </a:lnTo>
                <a:lnTo>
                  <a:pt x="1936" y="92"/>
                </a:lnTo>
                <a:lnTo>
                  <a:pt x="1936" y="31"/>
                </a:lnTo>
                <a:lnTo>
                  <a:pt x="1874" y="0"/>
                </a:lnTo>
                <a:close/>
              </a:path>
            </a:pathLst>
          </a:custGeom>
          <a:solidFill>
            <a:srgbClr val="9AA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53"/>
          <p:cNvSpPr/>
          <p:nvPr/>
        </p:nvSpPr>
        <p:spPr>
          <a:xfrm>
            <a:off x="3450174" y="4128040"/>
            <a:ext cx="150450" cy="39478"/>
          </a:xfrm>
          <a:custGeom>
            <a:avLst/>
            <a:gdLst/>
            <a:ahLst/>
            <a:cxnLst/>
            <a:rect l="l" t="t" r="r" b="b"/>
            <a:pathLst>
              <a:path w="1875" h="492" extrusionOk="0">
                <a:moveTo>
                  <a:pt x="215" y="0"/>
                </a:moveTo>
                <a:lnTo>
                  <a:pt x="123" y="62"/>
                </a:lnTo>
                <a:lnTo>
                  <a:pt x="92" y="92"/>
                </a:lnTo>
                <a:lnTo>
                  <a:pt x="62" y="184"/>
                </a:lnTo>
                <a:lnTo>
                  <a:pt x="0" y="338"/>
                </a:lnTo>
                <a:lnTo>
                  <a:pt x="0" y="400"/>
                </a:lnTo>
                <a:lnTo>
                  <a:pt x="31" y="430"/>
                </a:lnTo>
                <a:lnTo>
                  <a:pt x="62" y="461"/>
                </a:lnTo>
                <a:lnTo>
                  <a:pt x="123" y="492"/>
                </a:lnTo>
                <a:lnTo>
                  <a:pt x="1659" y="492"/>
                </a:lnTo>
                <a:lnTo>
                  <a:pt x="1752" y="461"/>
                </a:lnTo>
                <a:lnTo>
                  <a:pt x="1813" y="369"/>
                </a:lnTo>
                <a:lnTo>
                  <a:pt x="1875" y="92"/>
                </a:lnTo>
                <a:lnTo>
                  <a:pt x="1875" y="31"/>
                </a:lnTo>
                <a:lnTo>
                  <a:pt x="1813" y="0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53"/>
          <p:cNvSpPr/>
          <p:nvPr/>
        </p:nvSpPr>
        <p:spPr>
          <a:xfrm>
            <a:off x="4221827" y="4049086"/>
            <a:ext cx="69087" cy="79036"/>
          </a:xfrm>
          <a:custGeom>
            <a:avLst/>
            <a:gdLst/>
            <a:ahLst/>
            <a:cxnLst/>
            <a:rect l="l" t="t" r="r" b="b"/>
            <a:pathLst>
              <a:path w="861" h="985" extrusionOk="0">
                <a:moveTo>
                  <a:pt x="123" y="1"/>
                </a:moveTo>
                <a:lnTo>
                  <a:pt x="0" y="800"/>
                </a:lnTo>
                <a:lnTo>
                  <a:pt x="277" y="953"/>
                </a:lnTo>
                <a:lnTo>
                  <a:pt x="492" y="984"/>
                </a:lnTo>
                <a:lnTo>
                  <a:pt x="676" y="953"/>
                </a:lnTo>
                <a:lnTo>
                  <a:pt x="769" y="923"/>
                </a:lnTo>
                <a:lnTo>
                  <a:pt x="830" y="861"/>
                </a:lnTo>
                <a:lnTo>
                  <a:pt x="861" y="800"/>
                </a:lnTo>
                <a:lnTo>
                  <a:pt x="861" y="769"/>
                </a:lnTo>
                <a:lnTo>
                  <a:pt x="861" y="708"/>
                </a:lnTo>
                <a:lnTo>
                  <a:pt x="830" y="646"/>
                </a:lnTo>
                <a:lnTo>
                  <a:pt x="123" y="1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53"/>
          <p:cNvSpPr/>
          <p:nvPr/>
        </p:nvSpPr>
        <p:spPr>
          <a:xfrm>
            <a:off x="4088712" y="4034322"/>
            <a:ext cx="152937" cy="81444"/>
          </a:xfrm>
          <a:custGeom>
            <a:avLst/>
            <a:gdLst/>
            <a:ahLst/>
            <a:cxnLst/>
            <a:rect l="l" t="t" r="r" b="b"/>
            <a:pathLst>
              <a:path w="1906" h="1015" extrusionOk="0">
                <a:moveTo>
                  <a:pt x="523" y="1"/>
                </a:moveTo>
                <a:lnTo>
                  <a:pt x="430" y="31"/>
                </a:lnTo>
                <a:lnTo>
                  <a:pt x="308" y="62"/>
                </a:lnTo>
                <a:lnTo>
                  <a:pt x="246" y="93"/>
                </a:lnTo>
                <a:lnTo>
                  <a:pt x="154" y="154"/>
                </a:lnTo>
                <a:lnTo>
                  <a:pt x="92" y="246"/>
                </a:lnTo>
                <a:lnTo>
                  <a:pt x="62" y="308"/>
                </a:lnTo>
                <a:lnTo>
                  <a:pt x="31" y="400"/>
                </a:lnTo>
                <a:lnTo>
                  <a:pt x="0" y="523"/>
                </a:lnTo>
                <a:lnTo>
                  <a:pt x="31" y="615"/>
                </a:lnTo>
                <a:lnTo>
                  <a:pt x="62" y="707"/>
                </a:lnTo>
                <a:lnTo>
                  <a:pt x="92" y="799"/>
                </a:lnTo>
                <a:lnTo>
                  <a:pt x="154" y="861"/>
                </a:lnTo>
                <a:lnTo>
                  <a:pt x="246" y="922"/>
                </a:lnTo>
                <a:lnTo>
                  <a:pt x="308" y="984"/>
                </a:lnTo>
                <a:lnTo>
                  <a:pt x="430" y="1014"/>
                </a:lnTo>
                <a:lnTo>
                  <a:pt x="1629" y="1014"/>
                </a:lnTo>
                <a:lnTo>
                  <a:pt x="1752" y="984"/>
                </a:lnTo>
                <a:lnTo>
                  <a:pt x="1844" y="922"/>
                </a:lnTo>
                <a:lnTo>
                  <a:pt x="1905" y="799"/>
                </a:lnTo>
                <a:lnTo>
                  <a:pt x="1905" y="677"/>
                </a:lnTo>
                <a:lnTo>
                  <a:pt x="1844" y="400"/>
                </a:lnTo>
                <a:lnTo>
                  <a:pt x="1813" y="246"/>
                </a:lnTo>
                <a:lnTo>
                  <a:pt x="1690" y="123"/>
                </a:lnTo>
                <a:lnTo>
                  <a:pt x="1567" y="31"/>
                </a:lnTo>
                <a:lnTo>
                  <a:pt x="1414" y="1"/>
                </a:ln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53"/>
          <p:cNvSpPr/>
          <p:nvPr/>
        </p:nvSpPr>
        <p:spPr>
          <a:xfrm>
            <a:off x="4088712" y="4034322"/>
            <a:ext cx="76469" cy="81444"/>
          </a:xfrm>
          <a:custGeom>
            <a:avLst/>
            <a:gdLst/>
            <a:ahLst/>
            <a:cxnLst/>
            <a:rect l="l" t="t" r="r" b="b"/>
            <a:pathLst>
              <a:path w="953" h="1015" extrusionOk="0">
                <a:moveTo>
                  <a:pt x="523" y="1"/>
                </a:moveTo>
                <a:lnTo>
                  <a:pt x="430" y="31"/>
                </a:lnTo>
                <a:lnTo>
                  <a:pt x="308" y="62"/>
                </a:lnTo>
                <a:lnTo>
                  <a:pt x="246" y="93"/>
                </a:lnTo>
                <a:lnTo>
                  <a:pt x="154" y="154"/>
                </a:lnTo>
                <a:lnTo>
                  <a:pt x="92" y="246"/>
                </a:lnTo>
                <a:lnTo>
                  <a:pt x="62" y="308"/>
                </a:lnTo>
                <a:lnTo>
                  <a:pt x="31" y="400"/>
                </a:lnTo>
                <a:lnTo>
                  <a:pt x="0" y="523"/>
                </a:lnTo>
                <a:lnTo>
                  <a:pt x="31" y="615"/>
                </a:lnTo>
                <a:lnTo>
                  <a:pt x="62" y="707"/>
                </a:lnTo>
                <a:lnTo>
                  <a:pt x="92" y="799"/>
                </a:lnTo>
                <a:lnTo>
                  <a:pt x="154" y="861"/>
                </a:lnTo>
                <a:lnTo>
                  <a:pt x="246" y="922"/>
                </a:lnTo>
                <a:lnTo>
                  <a:pt x="308" y="984"/>
                </a:lnTo>
                <a:lnTo>
                  <a:pt x="430" y="1014"/>
                </a:lnTo>
                <a:lnTo>
                  <a:pt x="830" y="1014"/>
                </a:lnTo>
                <a:lnTo>
                  <a:pt x="738" y="984"/>
                </a:lnTo>
                <a:lnTo>
                  <a:pt x="646" y="922"/>
                </a:lnTo>
                <a:lnTo>
                  <a:pt x="584" y="861"/>
                </a:lnTo>
                <a:lnTo>
                  <a:pt x="523" y="799"/>
                </a:lnTo>
                <a:lnTo>
                  <a:pt x="461" y="707"/>
                </a:lnTo>
                <a:lnTo>
                  <a:pt x="430" y="615"/>
                </a:lnTo>
                <a:lnTo>
                  <a:pt x="430" y="523"/>
                </a:lnTo>
                <a:lnTo>
                  <a:pt x="430" y="400"/>
                </a:lnTo>
                <a:lnTo>
                  <a:pt x="461" y="308"/>
                </a:lnTo>
                <a:lnTo>
                  <a:pt x="523" y="246"/>
                </a:lnTo>
                <a:lnTo>
                  <a:pt x="584" y="154"/>
                </a:lnTo>
                <a:lnTo>
                  <a:pt x="646" y="93"/>
                </a:lnTo>
                <a:lnTo>
                  <a:pt x="738" y="62"/>
                </a:lnTo>
                <a:lnTo>
                  <a:pt x="830" y="31"/>
                </a:lnTo>
                <a:lnTo>
                  <a:pt x="953" y="1"/>
                </a:ln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53"/>
          <p:cNvSpPr/>
          <p:nvPr/>
        </p:nvSpPr>
        <p:spPr>
          <a:xfrm>
            <a:off x="3117345" y="4246312"/>
            <a:ext cx="1444801" cy="355142"/>
          </a:xfrm>
          <a:custGeom>
            <a:avLst/>
            <a:gdLst/>
            <a:ahLst/>
            <a:cxnLst/>
            <a:rect l="l" t="t" r="r" b="b"/>
            <a:pathLst>
              <a:path w="18006" h="4426" extrusionOk="0">
                <a:moveTo>
                  <a:pt x="3411" y="1"/>
                </a:moveTo>
                <a:lnTo>
                  <a:pt x="2919" y="32"/>
                </a:lnTo>
                <a:lnTo>
                  <a:pt x="2458" y="124"/>
                </a:lnTo>
                <a:lnTo>
                  <a:pt x="2028" y="277"/>
                </a:lnTo>
                <a:lnTo>
                  <a:pt x="1629" y="493"/>
                </a:lnTo>
                <a:lnTo>
                  <a:pt x="1260" y="769"/>
                </a:lnTo>
                <a:lnTo>
                  <a:pt x="922" y="1076"/>
                </a:lnTo>
                <a:lnTo>
                  <a:pt x="646" y="1414"/>
                </a:lnTo>
                <a:lnTo>
                  <a:pt x="400" y="1814"/>
                </a:lnTo>
                <a:lnTo>
                  <a:pt x="215" y="2152"/>
                </a:lnTo>
                <a:lnTo>
                  <a:pt x="92" y="2520"/>
                </a:lnTo>
                <a:lnTo>
                  <a:pt x="31" y="2920"/>
                </a:lnTo>
                <a:lnTo>
                  <a:pt x="0" y="3350"/>
                </a:lnTo>
                <a:lnTo>
                  <a:pt x="0" y="3412"/>
                </a:lnTo>
                <a:lnTo>
                  <a:pt x="0" y="3872"/>
                </a:lnTo>
                <a:lnTo>
                  <a:pt x="31" y="3872"/>
                </a:lnTo>
                <a:lnTo>
                  <a:pt x="92" y="4149"/>
                </a:lnTo>
                <a:lnTo>
                  <a:pt x="154" y="4425"/>
                </a:lnTo>
                <a:lnTo>
                  <a:pt x="17852" y="4425"/>
                </a:lnTo>
                <a:lnTo>
                  <a:pt x="17913" y="4180"/>
                </a:lnTo>
                <a:lnTo>
                  <a:pt x="17975" y="3934"/>
                </a:lnTo>
                <a:lnTo>
                  <a:pt x="18006" y="3657"/>
                </a:lnTo>
                <a:lnTo>
                  <a:pt x="18006" y="3412"/>
                </a:lnTo>
                <a:lnTo>
                  <a:pt x="17975" y="3043"/>
                </a:lnTo>
                <a:lnTo>
                  <a:pt x="17944" y="2705"/>
                </a:lnTo>
                <a:lnTo>
                  <a:pt x="17852" y="2398"/>
                </a:lnTo>
                <a:lnTo>
                  <a:pt x="17729" y="2090"/>
                </a:lnTo>
                <a:lnTo>
                  <a:pt x="17606" y="1783"/>
                </a:lnTo>
                <a:lnTo>
                  <a:pt x="17422" y="1507"/>
                </a:lnTo>
                <a:lnTo>
                  <a:pt x="17237" y="1230"/>
                </a:lnTo>
                <a:lnTo>
                  <a:pt x="16992" y="984"/>
                </a:lnTo>
                <a:lnTo>
                  <a:pt x="16777" y="769"/>
                </a:lnTo>
                <a:lnTo>
                  <a:pt x="16500" y="585"/>
                </a:lnTo>
                <a:lnTo>
                  <a:pt x="16224" y="400"/>
                </a:lnTo>
                <a:lnTo>
                  <a:pt x="15916" y="247"/>
                </a:lnTo>
                <a:lnTo>
                  <a:pt x="15609" y="155"/>
                </a:lnTo>
                <a:lnTo>
                  <a:pt x="15271" y="62"/>
                </a:lnTo>
                <a:lnTo>
                  <a:pt x="14933" y="1"/>
                </a:lnTo>
                <a:lnTo>
                  <a:pt x="14257" y="1"/>
                </a:lnTo>
                <a:lnTo>
                  <a:pt x="13950" y="62"/>
                </a:lnTo>
                <a:lnTo>
                  <a:pt x="13643" y="124"/>
                </a:lnTo>
                <a:lnTo>
                  <a:pt x="13335" y="216"/>
                </a:lnTo>
                <a:lnTo>
                  <a:pt x="13059" y="370"/>
                </a:lnTo>
                <a:lnTo>
                  <a:pt x="12813" y="493"/>
                </a:lnTo>
                <a:lnTo>
                  <a:pt x="12536" y="677"/>
                </a:lnTo>
                <a:lnTo>
                  <a:pt x="12321" y="861"/>
                </a:lnTo>
                <a:lnTo>
                  <a:pt x="12106" y="1076"/>
                </a:lnTo>
                <a:lnTo>
                  <a:pt x="11891" y="1322"/>
                </a:lnTo>
                <a:lnTo>
                  <a:pt x="11707" y="1568"/>
                </a:lnTo>
                <a:lnTo>
                  <a:pt x="11553" y="1845"/>
                </a:lnTo>
                <a:lnTo>
                  <a:pt x="11430" y="2121"/>
                </a:lnTo>
                <a:lnTo>
                  <a:pt x="11338" y="2428"/>
                </a:lnTo>
                <a:lnTo>
                  <a:pt x="11246" y="2705"/>
                </a:lnTo>
                <a:lnTo>
                  <a:pt x="11215" y="3043"/>
                </a:lnTo>
                <a:lnTo>
                  <a:pt x="11184" y="3135"/>
                </a:lnTo>
                <a:lnTo>
                  <a:pt x="11123" y="3319"/>
                </a:lnTo>
                <a:lnTo>
                  <a:pt x="11062" y="3442"/>
                </a:lnTo>
                <a:lnTo>
                  <a:pt x="10969" y="3534"/>
                </a:lnTo>
                <a:lnTo>
                  <a:pt x="10877" y="3596"/>
                </a:lnTo>
                <a:lnTo>
                  <a:pt x="10724" y="3627"/>
                </a:lnTo>
                <a:lnTo>
                  <a:pt x="7252" y="3627"/>
                </a:lnTo>
                <a:lnTo>
                  <a:pt x="7129" y="3596"/>
                </a:lnTo>
                <a:lnTo>
                  <a:pt x="7006" y="3534"/>
                </a:lnTo>
                <a:lnTo>
                  <a:pt x="6944" y="3442"/>
                </a:lnTo>
                <a:lnTo>
                  <a:pt x="6883" y="3319"/>
                </a:lnTo>
                <a:lnTo>
                  <a:pt x="6821" y="3135"/>
                </a:lnTo>
                <a:lnTo>
                  <a:pt x="6791" y="3043"/>
                </a:lnTo>
                <a:lnTo>
                  <a:pt x="6729" y="2705"/>
                </a:lnTo>
                <a:lnTo>
                  <a:pt x="6668" y="2428"/>
                </a:lnTo>
                <a:lnTo>
                  <a:pt x="6576" y="2121"/>
                </a:lnTo>
                <a:lnTo>
                  <a:pt x="6422" y="1845"/>
                </a:lnTo>
                <a:lnTo>
                  <a:pt x="6268" y="1568"/>
                </a:lnTo>
                <a:lnTo>
                  <a:pt x="6115" y="1322"/>
                </a:lnTo>
                <a:lnTo>
                  <a:pt x="5900" y="1076"/>
                </a:lnTo>
                <a:lnTo>
                  <a:pt x="5685" y="861"/>
                </a:lnTo>
                <a:lnTo>
                  <a:pt x="5439" y="677"/>
                </a:lnTo>
                <a:lnTo>
                  <a:pt x="5193" y="493"/>
                </a:lnTo>
                <a:lnTo>
                  <a:pt x="4916" y="370"/>
                </a:lnTo>
                <a:lnTo>
                  <a:pt x="4640" y="216"/>
                </a:lnTo>
                <a:lnTo>
                  <a:pt x="4363" y="124"/>
                </a:lnTo>
                <a:lnTo>
                  <a:pt x="4056" y="62"/>
                </a:lnTo>
                <a:lnTo>
                  <a:pt x="3718" y="1"/>
                </a:lnTo>
                <a:close/>
              </a:path>
            </a:pathLst>
          </a:custGeom>
          <a:solidFill>
            <a:srgbClr val="B6C6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53"/>
          <p:cNvSpPr/>
          <p:nvPr/>
        </p:nvSpPr>
        <p:spPr>
          <a:xfrm>
            <a:off x="3117345" y="4556995"/>
            <a:ext cx="1582894" cy="44453"/>
          </a:xfrm>
          <a:custGeom>
            <a:avLst/>
            <a:gdLst/>
            <a:ahLst/>
            <a:cxnLst/>
            <a:rect l="l" t="t" r="r" b="b"/>
            <a:pathLst>
              <a:path w="19727" h="554" extrusionOk="0">
                <a:moveTo>
                  <a:pt x="0" y="0"/>
                </a:moveTo>
                <a:lnTo>
                  <a:pt x="0" y="400"/>
                </a:lnTo>
                <a:lnTo>
                  <a:pt x="0" y="431"/>
                </a:lnTo>
                <a:lnTo>
                  <a:pt x="0" y="461"/>
                </a:lnTo>
                <a:lnTo>
                  <a:pt x="31" y="492"/>
                </a:lnTo>
                <a:lnTo>
                  <a:pt x="62" y="523"/>
                </a:lnTo>
                <a:lnTo>
                  <a:pt x="92" y="523"/>
                </a:lnTo>
                <a:lnTo>
                  <a:pt x="123" y="553"/>
                </a:lnTo>
                <a:lnTo>
                  <a:pt x="19634" y="553"/>
                </a:lnTo>
                <a:lnTo>
                  <a:pt x="19696" y="523"/>
                </a:lnTo>
                <a:lnTo>
                  <a:pt x="19726" y="461"/>
                </a:lnTo>
                <a:lnTo>
                  <a:pt x="19726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53"/>
          <p:cNvSpPr/>
          <p:nvPr/>
        </p:nvSpPr>
        <p:spPr>
          <a:xfrm>
            <a:off x="3186350" y="4315397"/>
            <a:ext cx="406897" cy="286056"/>
          </a:xfrm>
          <a:custGeom>
            <a:avLst/>
            <a:gdLst/>
            <a:ahLst/>
            <a:cxnLst/>
            <a:rect l="l" t="t" r="r" b="b"/>
            <a:pathLst>
              <a:path w="5071" h="3565" extrusionOk="0">
                <a:moveTo>
                  <a:pt x="2551" y="0"/>
                </a:moveTo>
                <a:lnTo>
                  <a:pt x="2274" y="31"/>
                </a:lnTo>
                <a:lnTo>
                  <a:pt x="2029" y="62"/>
                </a:lnTo>
                <a:lnTo>
                  <a:pt x="1783" y="123"/>
                </a:lnTo>
                <a:lnTo>
                  <a:pt x="1568" y="215"/>
                </a:lnTo>
                <a:lnTo>
                  <a:pt x="1322" y="308"/>
                </a:lnTo>
                <a:lnTo>
                  <a:pt x="1137" y="430"/>
                </a:lnTo>
                <a:lnTo>
                  <a:pt x="922" y="584"/>
                </a:lnTo>
                <a:lnTo>
                  <a:pt x="769" y="738"/>
                </a:lnTo>
                <a:lnTo>
                  <a:pt x="584" y="922"/>
                </a:lnTo>
                <a:lnTo>
                  <a:pt x="431" y="1137"/>
                </a:lnTo>
                <a:lnTo>
                  <a:pt x="308" y="1321"/>
                </a:lnTo>
                <a:lnTo>
                  <a:pt x="216" y="1567"/>
                </a:lnTo>
                <a:lnTo>
                  <a:pt x="124" y="1782"/>
                </a:lnTo>
                <a:lnTo>
                  <a:pt x="62" y="2028"/>
                </a:lnTo>
                <a:lnTo>
                  <a:pt x="31" y="2274"/>
                </a:lnTo>
                <a:lnTo>
                  <a:pt x="1" y="2551"/>
                </a:lnTo>
                <a:lnTo>
                  <a:pt x="31" y="2796"/>
                </a:lnTo>
                <a:lnTo>
                  <a:pt x="62" y="3073"/>
                </a:lnTo>
                <a:lnTo>
                  <a:pt x="124" y="3319"/>
                </a:lnTo>
                <a:lnTo>
                  <a:pt x="216" y="3564"/>
                </a:lnTo>
                <a:lnTo>
                  <a:pt x="4855" y="3564"/>
                </a:lnTo>
                <a:lnTo>
                  <a:pt x="4947" y="3319"/>
                </a:lnTo>
                <a:lnTo>
                  <a:pt x="5009" y="3073"/>
                </a:lnTo>
                <a:lnTo>
                  <a:pt x="5070" y="2796"/>
                </a:lnTo>
                <a:lnTo>
                  <a:pt x="5070" y="2551"/>
                </a:lnTo>
                <a:lnTo>
                  <a:pt x="5070" y="2274"/>
                </a:lnTo>
                <a:lnTo>
                  <a:pt x="5009" y="2028"/>
                </a:lnTo>
                <a:lnTo>
                  <a:pt x="4947" y="1782"/>
                </a:lnTo>
                <a:lnTo>
                  <a:pt x="4886" y="1567"/>
                </a:lnTo>
                <a:lnTo>
                  <a:pt x="4763" y="1321"/>
                </a:lnTo>
                <a:lnTo>
                  <a:pt x="4640" y="1137"/>
                </a:lnTo>
                <a:lnTo>
                  <a:pt x="4487" y="922"/>
                </a:lnTo>
                <a:lnTo>
                  <a:pt x="4333" y="738"/>
                </a:lnTo>
                <a:lnTo>
                  <a:pt x="4149" y="584"/>
                </a:lnTo>
                <a:lnTo>
                  <a:pt x="3964" y="430"/>
                </a:lnTo>
                <a:lnTo>
                  <a:pt x="3749" y="308"/>
                </a:lnTo>
                <a:lnTo>
                  <a:pt x="3534" y="215"/>
                </a:lnTo>
                <a:lnTo>
                  <a:pt x="3288" y="123"/>
                </a:lnTo>
                <a:lnTo>
                  <a:pt x="3042" y="62"/>
                </a:lnTo>
                <a:lnTo>
                  <a:pt x="2797" y="31"/>
                </a:lnTo>
                <a:lnTo>
                  <a:pt x="2551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53"/>
          <p:cNvSpPr/>
          <p:nvPr/>
        </p:nvSpPr>
        <p:spPr>
          <a:xfrm>
            <a:off x="3201114" y="4330161"/>
            <a:ext cx="379776" cy="379776"/>
          </a:xfrm>
          <a:custGeom>
            <a:avLst/>
            <a:gdLst/>
            <a:ahLst/>
            <a:cxnLst/>
            <a:rect l="l" t="t" r="r" b="b"/>
            <a:pathLst>
              <a:path w="4733" h="4733" extrusionOk="0">
                <a:moveTo>
                  <a:pt x="2121" y="1"/>
                </a:moveTo>
                <a:lnTo>
                  <a:pt x="1875" y="31"/>
                </a:lnTo>
                <a:lnTo>
                  <a:pt x="1660" y="93"/>
                </a:lnTo>
                <a:lnTo>
                  <a:pt x="1445" y="185"/>
                </a:lnTo>
                <a:lnTo>
                  <a:pt x="1230" y="277"/>
                </a:lnTo>
                <a:lnTo>
                  <a:pt x="1046" y="400"/>
                </a:lnTo>
                <a:lnTo>
                  <a:pt x="861" y="523"/>
                </a:lnTo>
                <a:lnTo>
                  <a:pt x="677" y="677"/>
                </a:lnTo>
                <a:lnTo>
                  <a:pt x="523" y="861"/>
                </a:lnTo>
                <a:lnTo>
                  <a:pt x="400" y="1045"/>
                </a:lnTo>
                <a:lnTo>
                  <a:pt x="278" y="1230"/>
                </a:lnTo>
                <a:lnTo>
                  <a:pt x="185" y="1445"/>
                </a:lnTo>
                <a:lnTo>
                  <a:pt x="93" y="1660"/>
                </a:lnTo>
                <a:lnTo>
                  <a:pt x="32" y="1875"/>
                </a:lnTo>
                <a:lnTo>
                  <a:pt x="1" y="2121"/>
                </a:lnTo>
                <a:lnTo>
                  <a:pt x="1" y="2367"/>
                </a:lnTo>
                <a:lnTo>
                  <a:pt x="1" y="2612"/>
                </a:lnTo>
                <a:lnTo>
                  <a:pt x="62" y="2889"/>
                </a:lnTo>
                <a:lnTo>
                  <a:pt x="124" y="3135"/>
                </a:lnTo>
                <a:lnTo>
                  <a:pt x="216" y="3380"/>
                </a:lnTo>
                <a:lnTo>
                  <a:pt x="400" y="3657"/>
                </a:lnTo>
                <a:lnTo>
                  <a:pt x="585" y="3934"/>
                </a:lnTo>
                <a:lnTo>
                  <a:pt x="831" y="4149"/>
                </a:lnTo>
                <a:lnTo>
                  <a:pt x="1076" y="4333"/>
                </a:lnTo>
                <a:lnTo>
                  <a:pt x="1384" y="4487"/>
                </a:lnTo>
                <a:lnTo>
                  <a:pt x="1691" y="4610"/>
                </a:lnTo>
                <a:lnTo>
                  <a:pt x="1998" y="4702"/>
                </a:lnTo>
                <a:lnTo>
                  <a:pt x="2367" y="4732"/>
                </a:lnTo>
                <a:lnTo>
                  <a:pt x="2705" y="4702"/>
                </a:lnTo>
                <a:lnTo>
                  <a:pt x="3043" y="4610"/>
                </a:lnTo>
                <a:lnTo>
                  <a:pt x="3350" y="4487"/>
                </a:lnTo>
                <a:lnTo>
                  <a:pt x="3627" y="4333"/>
                </a:lnTo>
                <a:lnTo>
                  <a:pt x="3903" y="4149"/>
                </a:lnTo>
                <a:lnTo>
                  <a:pt x="4118" y="3934"/>
                </a:lnTo>
                <a:lnTo>
                  <a:pt x="4333" y="3657"/>
                </a:lnTo>
                <a:lnTo>
                  <a:pt x="4487" y="3380"/>
                </a:lnTo>
                <a:lnTo>
                  <a:pt x="4579" y="3135"/>
                </a:lnTo>
                <a:lnTo>
                  <a:pt x="4671" y="2889"/>
                </a:lnTo>
                <a:lnTo>
                  <a:pt x="4702" y="2612"/>
                </a:lnTo>
                <a:lnTo>
                  <a:pt x="4733" y="2367"/>
                </a:lnTo>
                <a:lnTo>
                  <a:pt x="4702" y="2121"/>
                </a:lnTo>
                <a:lnTo>
                  <a:pt x="4671" y="1875"/>
                </a:lnTo>
                <a:lnTo>
                  <a:pt x="4610" y="1660"/>
                </a:lnTo>
                <a:lnTo>
                  <a:pt x="4548" y="1445"/>
                </a:lnTo>
                <a:lnTo>
                  <a:pt x="4425" y="1230"/>
                </a:lnTo>
                <a:lnTo>
                  <a:pt x="4303" y="1045"/>
                </a:lnTo>
                <a:lnTo>
                  <a:pt x="4180" y="861"/>
                </a:lnTo>
                <a:lnTo>
                  <a:pt x="4026" y="677"/>
                </a:lnTo>
                <a:lnTo>
                  <a:pt x="3872" y="523"/>
                </a:lnTo>
                <a:lnTo>
                  <a:pt x="3688" y="400"/>
                </a:lnTo>
                <a:lnTo>
                  <a:pt x="3473" y="277"/>
                </a:lnTo>
                <a:lnTo>
                  <a:pt x="3289" y="185"/>
                </a:lnTo>
                <a:lnTo>
                  <a:pt x="3074" y="93"/>
                </a:lnTo>
                <a:lnTo>
                  <a:pt x="2828" y="31"/>
                </a:lnTo>
                <a:lnTo>
                  <a:pt x="2613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53"/>
          <p:cNvSpPr/>
          <p:nvPr/>
        </p:nvSpPr>
        <p:spPr>
          <a:xfrm>
            <a:off x="3272687" y="4401653"/>
            <a:ext cx="234221" cy="234301"/>
          </a:xfrm>
          <a:custGeom>
            <a:avLst/>
            <a:gdLst/>
            <a:ahLst/>
            <a:cxnLst/>
            <a:rect l="l" t="t" r="r" b="b"/>
            <a:pathLst>
              <a:path w="2919" h="2920" extrusionOk="0">
                <a:moveTo>
                  <a:pt x="1475" y="1"/>
                </a:moveTo>
                <a:lnTo>
                  <a:pt x="1168" y="31"/>
                </a:lnTo>
                <a:lnTo>
                  <a:pt x="891" y="124"/>
                </a:lnTo>
                <a:lnTo>
                  <a:pt x="645" y="246"/>
                </a:lnTo>
                <a:lnTo>
                  <a:pt x="430" y="431"/>
                </a:lnTo>
                <a:lnTo>
                  <a:pt x="246" y="646"/>
                </a:lnTo>
                <a:lnTo>
                  <a:pt x="123" y="892"/>
                </a:lnTo>
                <a:lnTo>
                  <a:pt x="31" y="1168"/>
                </a:lnTo>
                <a:lnTo>
                  <a:pt x="0" y="1476"/>
                </a:lnTo>
                <a:lnTo>
                  <a:pt x="31" y="1752"/>
                </a:lnTo>
                <a:lnTo>
                  <a:pt x="123" y="2029"/>
                </a:lnTo>
                <a:lnTo>
                  <a:pt x="246" y="2274"/>
                </a:lnTo>
                <a:lnTo>
                  <a:pt x="430" y="2489"/>
                </a:lnTo>
                <a:lnTo>
                  <a:pt x="645" y="2674"/>
                </a:lnTo>
                <a:lnTo>
                  <a:pt x="891" y="2797"/>
                </a:lnTo>
                <a:lnTo>
                  <a:pt x="1168" y="2889"/>
                </a:lnTo>
                <a:lnTo>
                  <a:pt x="1475" y="2920"/>
                </a:lnTo>
                <a:lnTo>
                  <a:pt x="1751" y="2889"/>
                </a:lnTo>
                <a:lnTo>
                  <a:pt x="2028" y="2797"/>
                </a:lnTo>
                <a:lnTo>
                  <a:pt x="2274" y="2674"/>
                </a:lnTo>
                <a:lnTo>
                  <a:pt x="2489" y="2489"/>
                </a:lnTo>
                <a:lnTo>
                  <a:pt x="2673" y="2274"/>
                </a:lnTo>
                <a:lnTo>
                  <a:pt x="2796" y="2029"/>
                </a:lnTo>
                <a:lnTo>
                  <a:pt x="2888" y="1752"/>
                </a:lnTo>
                <a:lnTo>
                  <a:pt x="2919" y="1476"/>
                </a:lnTo>
                <a:lnTo>
                  <a:pt x="2888" y="1168"/>
                </a:lnTo>
                <a:lnTo>
                  <a:pt x="2796" y="892"/>
                </a:lnTo>
                <a:lnTo>
                  <a:pt x="2673" y="646"/>
                </a:lnTo>
                <a:lnTo>
                  <a:pt x="2489" y="431"/>
                </a:lnTo>
                <a:lnTo>
                  <a:pt x="2274" y="246"/>
                </a:lnTo>
                <a:lnTo>
                  <a:pt x="2028" y="124"/>
                </a:lnTo>
                <a:lnTo>
                  <a:pt x="1751" y="31"/>
                </a:lnTo>
                <a:lnTo>
                  <a:pt x="147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53"/>
          <p:cNvSpPr/>
          <p:nvPr/>
        </p:nvSpPr>
        <p:spPr>
          <a:xfrm>
            <a:off x="3272687" y="4401653"/>
            <a:ext cx="234221" cy="234301"/>
          </a:xfrm>
          <a:custGeom>
            <a:avLst/>
            <a:gdLst/>
            <a:ahLst/>
            <a:cxnLst/>
            <a:rect l="l" t="t" r="r" b="b"/>
            <a:pathLst>
              <a:path w="2919" h="2920" extrusionOk="0">
                <a:moveTo>
                  <a:pt x="1475" y="1"/>
                </a:moveTo>
                <a:lnTo>
                  <a:pt x="1168" y="31"/>
                </a:lnTo>
                <a:lnTo>
                  <a:pt x="891" y="124"/>
                </a:lnTo>
                <a:lnTo>
                  <a:pt x="645" y="246"/>
                </a:lnTo>
                <a:lnTo>
                  <a:pt x="430" y="431"/>
                </a:lnTo>
                <a:lnTo>
                  <a:pt x="246" y="646"/>
                </a:lnTo>
                <a:lnTo>
                  <a:pt x="123" y="892"/>
                </a:lnTo>
                <a:lnTo>
                  <a:pt x="31" y="1168"/>
                </a:lnTo>
                <a:lnTo>
                  <a:pt x="0" y="1476"/>
                </a:lnTo>
                <a:lnTo>
                  <a:pt x="31" y="1752"/>
                </a:lnTo>
                <a:lnTo>
                  <a:pt x="123" y="2029"/>
                </a:lnTo>
                <a:lnTo>
                  <a:pt x="246" y="2274"/>
                </a:lnTo>
                <a:lnTo>
                  <a:pt x="430" y="2489"/>
                </a:lnTo>
                <a:lnTo>
                  <a:pt x="645" y="2674"/>
                </a:lnTo>
                <a:lnTo>
                  <a:pt x="891" y="2797"/>
                </a:lnTo>
                <a:lnTo>
                  <a:pt x="1168" y="2889"/>
                </a:lnTo>
                <a:lnTo>
                  <a:pt x="1475" y="2920"/>
                </a:lnTo>
                <a:lnTo>
                  <a:pt x="1751" y="2889"/>
                </a:lnTo>
                <a:lnTo>
                  <a:pt x="2028" y="2797"/>
                </a:lnTo>
                <a:lnTo>
                  <a:pt x="2274" y="2674"/>
                </a:lnTo>
                <a:lnTo>
                  <a:pt x="2489" y="2489"/>
                </a:lnTo>
                <a:lnTo>
                  <a:pt x="2673" y="2274"/>
                </a:lnTo>
                <a:lnTo>
                  <a:pt x="2796" y="2029"/>
                </a:lnTo>
                <a:lnTo>
                  <a:pt x="2888" y="1752"/>
                </a:lnTo>
                <a:lnTo>
                  <a:pt x="2919" y="1476"/>
                </a:lnTo>
                <a:lnTo>
                  <a:pt x="2888" y="1168"/>
                </a:lnTo>
                <a:lnTo>
                  <a:pt x="2796" y="892"/>
                </a:lnTo>
                <a:lnTo>
                  <a:pt x="2673" y="646"/>
                </a:lnTo>
                <a:lnTo>
                  <a:pt x="2489" y="431"/>
                </a:lnTo>
                <a:lnTo>
                  <a:pt x="2274" y="246"/>
                </a:lnTo>
                <a:lnTo>
                  <a:pt x="2028" y="124"/>
                </a:lnTo>
                <a:lnTo>
                  <a:pt x="1751" y="31"/>
                </a:lnTo>
                <a:lnTo>
                  <a:pt x="147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53"/>
          <p:cNvSpPr/>
          <p:nvPr/>
        </p:nvSpPr>
        <p:spPr>
          <a:xfrm>
            <a:off x="3272687" y="4401653"/>
            <a:ext cx="234221" cy="234301"/>
          </a:xfrm>
          <a:custGeom>
            <a:avLst/>
            <a:gdLst/>
            <a:ahLst/>
            <a:cxnLst/>
            <a:rect l="l" t="t" r="r" b="b"/>
            <a:pathLst>
              <a:path w="2919" h="2920" extrusionOk="0">
                <a:moveTo>
                  <a:pt x="1475" y="1"/>
                </a:moveTo>
                <a:lnTo>
                  <a:pt x="1168" y="31"/>
                </a:lnTo>
                <a:lnTo>
                  <a:pt x="891" y="124"/>
                </a:lnTo>
                <a:lnTo>
                  <a:pt x="645" y="246"/>
                </a:lnTo>
                <a:lnTo>
                  <a:pt x="430" y="431"/>
                </a:lnTo>
                <a:lnTo>
                  <a:pt x="246" y="646"/>
                </a:lnTo>
                <a:lnTo>
                  <a:pt x="123" y="892"/>
                </a:lnTo>
                <a:lnTo>
                  <a:pt x="31" y="1168"/>
                </a:lnTo>
                <a:lnTo>
                  <a:pt x="0" y="1476"/>
                </a:lnTo>
                <a:lnTo>
                  <a:pt x="31" y="1752"/>
                </a:lnTo>
                <a:lnTo>
                  <a:pt x="123" y="2029"/>
                </a:lnTo>
                <a:lnTo>
                  <a:pt x="246" y="2274"/>
                </a:lnTo>
                <a:lnTo>
                  <a:pt x="430" y="2489"/>
                </a:lnTo>
                <a:lnTo>
                  <a:pt x="645" y="2674"/>
                </a:lnTo>
                <a:lnTo>
                  <a:pt x="891" y="2797"/>
                </a:lnTo>
                <a:lnTo>
                  <a:pt x="1168" y="2889"/>
                </a:lnTo>
                <a:lnTo>
                  <a:pt x="1475" y="2920"/>
                </a:lnTo>
                <a:lnTo>
                  <a:pt x="1751" y="2889"/>
                </a:lnTo>
                <a:lnTo>
                  <a:pt x="2028" y="2797"/>
                </a:lnTo>
                <a:lnTo>
                  <a:pt x="2274" y="2674"/>
                </a:lnTo>
                <a:lnTo>
                  <a:pt x="2489" y="2489"/>
                </a:lnTo>
                <a:lnTo>
                  <a:pt x="2673" y="2274"/>
                </a:lnTo>
                <a:lnTo>
                  <a:pt x="2796" y="2029"/>
                </a:lnTo>
                <a:lnTo>
                  <a:pt x="2888" y="1752"/>
                </a:lnTo>
                <a:lnTo>
                  <a:pt x="2919" y="1476"/>
                </a:lnTo>
                <a:lnTo>
                  <a:pt x="2888" y="1168"/>
                </a:lnTo>
                <a:lnTo>
                  <a:pt x="2796" y="892"/>
                </a:lnTo>
                <a:lnTo>
                  <a:pt x="2673" y="646"/>
                </a:lnTo>
                <a:lnTo>
                  <a:pt x="2489" y="431"/>
                </a:lnTo>
                <a:lnTo>
                  <a:pt x="2274" y="246"/>
                </a:lnTo>
                <a:lnTo>
                  <a:pt x="2028" y="124"/>
                </a:lnTo>
                <a:lnTo>
                  <a:pt x="1751" y="31"/>
                </a:lnTo>
                <a:lnTo>
                  <a:pt x="147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53"/>
          <p:cNvSpPr/>
          <p:nvPr/>
        </p:nvSpPr>
        <p:spPr>
          <a:xfrm>
            <a:off x="3280069" y="4409035"/>
            <a:ext cx="219456" cy="219537"/>
          </a:xfrm>
          <a:custGeom>
            <a:avLst/>
            <a:gdLst/>
            <a:ahLst/>
            <a:cxnLst/>
            <a:rect l="l" t="t" r="r" b="b"/>
            <a:pathLst>
              <a:path w="2735" h="2736" extrusionOk="0">
                <a:moveTo>
                  <a:pt x="1383" y="1"/>
                </a:moveTo>
                <a:lnTo>
                  <a:pt x="1106" y="32"/>
                </a:lnTo>
                <a:lnTo>
                  <a:pt x="830" y="124"/>
                </a:lnTo>
                <a:lnTo>
                  <a:pt x="615" y="247"/>
                </a:lnTo>
                <a:lnTo>
                  <a:pt x="400" y="400"/>
                </a:lnTo>
                <a:lnTo>
                  <a:pt x="246" y="615"/>
                </a:lnTo>
                <a:lnTo>
                  <a:pt x="123" y="830"/>
                </a:lnTo>
                <a:lnTo>
                  <a:pt x="31" y="1107"/>
                </a:lnTo>
                <a:lnTo>
                  <a:pt x="0" y="1384"/>
                </a:lnTo>
                <a:lnTo>
                  <a:pt x="31" y="1660"/>
                </a:lnTo>
                <a:lnTo>
                  <a:pt x="123" y="1906"/>
                </a:lnTo>
                <a:lnTo>
                  <a:pt x="246" y="2152"/>
                </a:lnTo>
                <a:lnTo>
                  <a:pt x="400" y="2336"/>
                </a:lnTo>
                <a:lnTo>
                  <a:pt x="615" y="2520"/>
                </a:lnTo>
                <a:lnTo>
                  <a:pt x="830" y="2643"/>
                </a:lnTo>
                <a:lnTo>
                  <a:pt x="1106" y="2705"/>
                </a:lnTo>
                <a:lnTo>
                  <a:pt x="1383" y="2735"/>
                </a:lnTo>
                <a:lnTo>
                  <a:pt x="1659" y="2705"/>
                </a:lnTo>
                <a:lnTo>
                  <a:pt x="1905" y="2643"/>
                </a:lnTo>
                <a:lnTo>
                  <a:pt x="2151" y="2520"/>
                </a:lnTo>
                <a:lnTo>
                  <a:pt x="2335" y="2336"/>
                </a:lnTo>
                <a:lnTo>
                  <a:pt x="2520" y="2152"/>
                </a:lnTo>
                <a:lnTo>
                  <a:pt x="2643" y="1906"/>
                </a:lnTo>
                <a:lnTo>
                  <a:pt x="2704" y="1660"/>
                </a:lnTo>
                <a:lnTo>
                  <a:pt x="2735" y="1384"/>
                </a:lnTo>
                <a:lnTo>
                  <a:pt x="2704" y="1107"/>
                </a:lnTo>
                <a:lnTo>
                  <a:pt x="2643" y="830"/>
                </a:lnTo>
                <a:lnTo>
                  <a:pt x="2520" y="615"/>
                </a:lnTo>
                <a:lnTo>
                  <a:pt x="2335" y="400"/>
                </a:lnTo>
                <a:lnTo>
                  <a:pt x="2151" y="247"/>
                </a:lnTo>
                <a:lnTo>
                  <a:pt x="1905" y="124"/>
                </a:lnTo>
                <a:lnTo>
                  <a:pt x="1659" y="32"/>
                </a:lnTo>
                <a:lnTo>
                  <a:pt x="1383" y="1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53"/>
          <p:cNvSpPr/>
          <p:nvPr/>
        </p:nvSpPr>
        <p:spPr>
          <a:xfrm>
            <a:off x="3317059" y="4446025"/>
            <a:ext cx="145475" cy="145555"/>
          </a:xfrm>
          <a:custGeom>
            <a:avLst/>
            <a:gdLst/>
            <a:ahLst/>
            <a:cxnLst/>
            <a:rect l="l" t="t" r="r" b="b"/>
            <a:pathLst>
              <a:path w="1813" h="1814" extrusionOk="0">
                <a:moveTo>
                  <a:pt x="92" y="1"/>
                </a:moveTo>
                <a:lnTo>
                  <a:pt x="31" y="31"/>
                </a:lnTo>
                <a:lnTo>
                  <a:pt x="0" y="93"/>
                </a:lnTo>
                <a:lnTo>
                  <a:pt x="31" y="154"/>
                </a:lnTo>
                <a:lnTo>
                  <a:pt x="1659" y="1783"/>
                </a:lnTo>
                <a:lnTo>
                  <a:pt x="1721" y="1814"/>
                </a:lnTo>
                <a:lnTo>
                  <a:pt x="1782" y="1783"/>
                </a:lnTo>
                <a:lnTo>
                  <a:pt x="1813" y="1721"/>
                </a:lnTo>
                <a:lnTo>
                  <a:pt x="1782" y="1660"/>
                </a:lnTo>
                <a:lnTo>
                  <a:pt x="154" y="31"/>
                </a:lnTo>
                <a:lnTo>
                  <a:pt x="92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53"/>
          <p:cNvSpPr/>
          <p:nvPr/>
        </p:nvSpPr>
        <p:spPr>
          <a:xfrm>
            <a:off x="3317059" y="4446025"/>
            <a:ext cx="145475" cy="145555"/>
          </a:xfrm>
          <a:custGeom>
            <a:avLst/>
            <a:gdLst/>
            <a:ahLst/>
            <a:cxnLst/>
            <a:rect l="l" t="t" r="r" b="b"/>
            <a:pathLst>
              <a:path w="1813" h="1814" extrusionOk="0">
                <a:moveTo>
                  <a:pt x="1721" y="1"/>
                </a:moveTo>
                <a:lnTo>
                  <a:pt x="1659" y="31"/>
                </a:lnTo>
                <a:lnTo>
                  <a:pt x="31" y="1660"/>
                </a:lnTo>
                <a:lnTo>
                  <a:pt x="0" y="1721"/>
                </a:lnTo>
                <a:lnTo>
                  <a:pt x="31" y="1783"/>
                </a:lnTo>
                <a:lnTo>
                  <a:pt x="92" y="1814"/>
                </a:lnTo>
                <a:lnTo>
                  <a:pt x="154" y="1783"/>
                </a:lnTo>
                <a:lnTo>
                  <a:pt x="1782" y="154"/>
                </a:lnTo>
                <a:lnTo>
                  <a:pt x="1813" y="93"/>
                </a:lnTo>
                <a:lnTo>
                  <a:pt x="1782" y="31"/>
                </a:lnTo>
                <a:lnTo>
                  <a:pt x="1721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53"/>
          <p:cNvSpPr/>
          <p:nvPr/>
        </p:nvSpPr>
        <p:spPr>
          <a:xfrm>
            <a:off x="3292345" y="4512623"/>
            <a:ext cx="197310" cy="14844"/>
          </a:xfrm>
          <a:custGeom>
            <a:avLst/>
            <a:gdLst/>
            <a:ahLst/>
            <a:cxnLst/>
            <a:rect l="l" t="t" r="r" b="b"/>
            <a:pathLst>
              <a:path w="2459" h="185" extrusionOk="0">
                <a:moveTo>
                  <a:pt x="62" y="0"/>
                </a:moveTo>
                <a:lnTo>
                  <a:pt x="1" y="31"/>
                </a:lnTo>
                <a:lnTo>
                  <a:pt x="1" y="93"/>
                </a:lnTo>
                <a:lnTo>
                  <a:pt x="1" y="154"/>
                </a:lnTo>
                <a:lnTo>
                  <a:pt x="62" y="185"/>
                </a:lnTo>
                <a:lnTo>
                  <a:pt x="2367" y="185"/>
                </a:lnTo>
                <a:lnTo>
                  <a:pt x="2428" y="154"/>
                </a:lnTo>
                <a:lnTo>
                  <a:pt x="2459" y="93"/>
                </a:lnTo>
                <a:lnTo>
                  <a:pt x="2428" y="31"/>
                </a:lnTo>
                <a:lnTo>
                  <a:pt x="2367" y="0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53"/>
          <p:cNvSpPr/>
          <p:nvPr/>
        </p:nvSpPr>
        <p:spPr>
          <a:xfrm>
            <a:off x="3383576" y="4418904"/>
            <a:ext cx="14925" cy="199798"/>
          </a:xfrm>
          <a:custGeom>
            <a:avLst/>
            <a:gdLst/>
            <a:ahLst/>
            <a:cxnLst/>
            <a:rect l="l" t="t" r="r" b="b"/>
            <a:pathLst>
              <a:path w="186" h="2490" extrusionOk="0">
                <a:moveTo>
                  <a:pt x="93" y="1"/>
                </a:moveTo>
                <a:lnTo>
                  <a:pt x="31" y="31"/>
                </a:lnTo>
                <a:lnTo>
                  <a:pt x="1" y="93"/>
                </a:lnTo>
                <a:lnTo>
                  <a:pt x="1" y="2397"/>
                </a:lnTo>
                <a:lnTo>
                  <a:pt x="31" y="2459"/>
                </a:lnTo>
                <a:lnTo>
                  <a:pt x="93" y="2490"/>
                </a:lnTo>
                <a:lnTo>
                  <a:pt x="154" y="2459"/>
                </a:lnTo>
                <a:lnTo>
                  <a:pt x="185" y="2397"/>
                </a:lnTo>
                <a:lnTo>
                  <a:pt x="185" y="93"/>
                </a:lnTo>
                <a:lnTo>
                  <a:pt x="154" y="31"/>
                </a:lnTo>
                <a:lnTo>
                  <a:pt x="93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53"/>
          <p:cNvSpPr/>
          <p:nvPr/>
        </p:nvSpPr>
        <p:spPr>
          <a:xfrm>
            <a:off x="3351561" y="4480527"/>
            <a:ext cx="76469" cy="76549"/>
          </a:xfrm>
          <a:custGeom>
            <a:avLst/>
            <a:gdLst/>
            <a:ahLst/>
            <a:cxnLst/>
            <a:rect l="l" t="t" r="r" b="b"/>
            <a:pathLst>
              <a:path w="953" h="954" extrusionOk="0">
                <a:moveTo>
                  <a:pt x="492" y="1"/>
                </a:moveTo>
                <a:lnTo>
                  <a:pt x="400" y="32"/>
                </a:lnTo>
                <a:lnTo>
                  <a:pt x="308" y="32"/>
                </a:lnTo>
                <a:lnTo>
                  <a:pt x="154" y="155"/>
                </a:lnTo>
                <a:lnTo>
                  <a:pt x="62" y="308"/>
                </a:lnTo>
                <a:lnTo>
                  <a:pt x="31" y="400"/>
                </a:lnTo>
                <a:lnTo>
                  <a:pt x="0" y="493"/>
                </a:lnTo>
                <a:lnTo>
                  <a:pt x="31" y="585"/>
                </a:lnTo>
                <a:lnTo>
                  <a:pt x="62" y="677"/>
                </a:lnTo>
                <a:lnTo>
                  <a:pt x="154" y="831"/>
                </a:lnTo>
                <a:lnTo>
                  <a:pt x="308" y="923"/>
                </a:lnTo>
                <a:lnTo>
                  <a:pt x="400" y="953"/>
                </a:lnTo>
                <a:lnTo>
                  <a:pt x="584" y="953"/>
                </a:lnTo>
                <a:lnTo>
                  <a:pt x="676" y="923"/>
                </a:lnTo>
                <a:lnTo>
                  <a:pt x="830" y="831"/>
                </a:lnTo>
                <a:lnTo>
                  <a:pt x="922" y="677"/>
                </a:lnTo>
                <a:lnTo>
                  <a:pt x="953" y="585"/>
                </a:lnTo>
                <a:lnTo>
                  <a:pt x="953" y="493"/>
                </a:lnTo>
                <a:lnTo>
                  <a:pt x="953" y="400"/>
                </a:lnTo>
                <a:lnTo>
                  <a:pt x="922" y="308"/>
                </a:lnTo>
                <a:lnTo>
                  <a:pt x="830" y="155"/>
                </a:lnTo>
                <a:lnTo>
                  <a:pt x="676" y="32"/>
                </a:lnTo>
                <a:lnTo>
                  <a:pt x="584" y="32"/>
                </a:lnTo>
                <a:lnTo>
                  <a:pt x="492" y="1"/>
                </a:ln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53"/>
          <p:cNvSpPr/>
          <p:nvPr/>
        </p:nvSpPr>
        <p:spPr>
          <a:xfrm>
            <a:off x="3358943" y="4487990"/>
            <a:ext cx="64192" cy="64112"/>
          </a:xfrm>
          <a:custGeom>
            <a:avLst/>
            <a:gdLst/>
            <a:ahLst/>
            <a:cxnLst/>
            <a:rect l="l" t="t" r="r" b="b"/>
            <a:pathLst>
              <a:path w="800" h="799" extrusionOk="0">
                <a:moveTo>
                  <a:pt x="400" y="0"/>
                </a:moveTo>
                <a:lnTo>
                  <a:pt x="246" y="31"/>
                </a:lnTo>
                <a:lnTo>
                  <a:pt x="123" y="123"/>
                </a:lnTo>
                <a:lnTo>
                  <a:pt x="31" y="246"/>
                </a:lnTo>
                <a:lnTo>
                  <a:pt x="0" y="400"/>
                </a:lnTo>
                <a:lnTo>
                  <a:pt x="31" y="553"/>
                </a:lnTo>
                <a:lnTo>
                  <a:pt x="123" y="676"/>
                </a:lnTo>
                <a:lnTo>
                  <a:pt x="246" y="738"/>
                </a:lnTo>
                <a:lnTo>
                  <a:pt x="400" y="799"/>
                </a:lnTo>
                <a:lnTo>
                  <a:pt x="554" y="738"/>
                </a:lnTo>
                <a:lnTo>
                  <a:pt x="676" y="676"/>
                </a:lnTo>
                <a:lnTo>
                  <a:pt x="769" y="553"/>
                </a:lnTo>
                <a:lnTo>
                  <a:pt x="799" y="400"/>
                </a:lnTo>
                <a:lnTo>
                  <a:pt x="769" y="246"/>
                </a:lnTo>
                <a:lnTo>
                  <a:pt x="676" y="123"/>
                </a:lnTo>
                <a:lnTo>
                  <a:pt x="554" y="31"/>
                </a:lnTo>
                <a:lnTo>
                  <a:pt x="400" y="0"/>
                </a:ln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53"/>
          <p:cNvSpPr/>
          <p:nvPr/>
        </p:nvSpPr>
        <p:spPr>
          <a:xfrm>
            <a:off x="4086224" y="4315397"/>
            <a:ext cx="404410" cy="286056"/>
          </a:xfrm>
          <a:custGeom>
            <a:avLst/>
            <a:gdLst/>
            <a:ahLst/>
            <a:cxnLst/>
            <a:rect l="l" t="t" r="r" b="b"/>
            <a:pathLst>
              <a:path w="5040" h="3565" extrusionOk="0">
                <a:moveTo>
                  <a:pt x="2520" y="0"/>
                </a:moveTo>
                <a:lnTo>
                  <a:pt x="2274" y="31"/>
                </a:lnTo>
                <a:lnTo>
                  <a:pt x="1998" y="62"/>
                </a:lnTo>
                <a:lnTo>
                  <a:pt x="1783" y="123"/>
                </a:lnTo>
                <a:lnTo>
                  <a:pt x="1537" y="215"/>
                </a:lnTo>
                <a:lnTo>
                  <a:pt x="1322" y="308"/>
                </a:lnTo>
                <a:lnTo>
                  <a:pt x="1107" y="430"/>
                </a:lnTo>
                <a:lnTo>
                  <a:pt x="922" y="584"/>
                </a:lnTo>
                <a:lnTo>
                  <a:pt x="738" y="738"/>
                </a:lnTo>
                <a:lnTo>
                  <a:pt x="554" y="922"/>
                </a:lnTo>
                <a:lnTo>
                  <a:pt x="431" y="1137"/>
                </a:lnTo>
                <a:lnTo>
                  <a:pt x="308" y="1321"/>
                </a:lnTo>
                <a:lnTo>
                  <a:pt x="185" y="1567"/>
                </a:lnTo>
                <a:lnTo>
                  <a:pt x="93" y="1782"/>
                </a:lnTo>
                <a:lnTo>
                  <a:pt x="31" y="2028"/>
                </a:lnTo>
                <a:lnTo>
                  <a:pt x="1" y="2274"/>
                </a:lnTo>
                <a:lnTo>
                  <a:pt x="1" y="2551"/>
                </a:lnTo>
                <a:lnTo>
                  <a:pt x="1" y="2796"/>
                </a:lnTo>
                <a:lnTo>
                  <a:pt x="31" y="3073"/>
                </a:lnTo>
                <a:lnTo>
                  <a:pt x="123" y="3319"/>
                </a:lnTo>
                <a:lnTo>
                  <a:pt x="216" y="3564"/>
                </a:lnTo>
                <a:lnTo>
                  <a:pt x="4824" y="3564"/>
                </a:lnTo>
                <a:lnTo>
                  <a:pt x="4917" y="3319"/>
                </a:lnTo>
                <a:lnTo>
                  <a:pt x="5009" y="3073"/>
                </a:lnTo>
                <a:lnTo>
                  <a:pt x="5040" y="2796"/>
                </a:lnTo>
                <a:lnTo>
                  <a:pt x="5040" y="2551"/>
                </a:lnTo>
                <a:lnTo>
                  <a:pt x="5040" y="2274"/>
                </a:lnTo>
                <a:lnTo>
                  <a:pt x="5009" y="2028"/>
                </a:lnTo>
                <a:lnTo>
                  <a:pt x="4947" y="1782"/>
                </a:lnTo>
                <a:lnTo>
                  <a:pt x="4855" y="1567"/>
                </a:lnTo>
                <a:lnTo>
                  <a:pt x="4732" y="1321"/>
                </a:lnTo>
                <a:lnTo>
                  <a:pt x="4609" y="1137"/>
                </a:lnTo>
                <a:lnTo>
                  <a:pt x="4486" y="922"/>
                </a:lnTo>
                <a:lnTo>
                  <a:pt x="4302" y="738"/>
                </a:lnTo>
                <a:lnTo>
                  <a:pt x="4118" y="584"/>
                </a:lnTo>
                <a:lnTo>
                  <a:pt x="3933" y="430"/>
                </a:lnTo>
                <a:lnTo>
                  <a:pt x="3718" y="308"/>
                </a:lnTo>
                <a:lnTo>
                  <a:pt x="3503" y="215"/>
                </a:lnTo>
                <a:lnTo>
                  <a:pt x="3257" y="123"/>
                </a:lnTo>
                <a:lnTo>
                  <a:pt x="3042" y="62"/>
                </a:lnTo>
                <a:lnTo>
                  <a:pt x="2766" y="31"/>
                </a:lnTo>
                <a:lnTo>
                  <a:pt x="2520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53"/>
          <p:cNvSpPr/>
          <p:nvPr/>
        </p:nvSpPr>
        <p:spPr>
          <a:xfrm>
            <a:off x="4098581" y="4330161"/>
            <a:ext cx="379696" cy="377288"/>
          </a:xfrm>
          <a:custGeom>
            <a:avLst/>
            <a:gdLst/>
            <a:ahLst/>
            <a:cxnLst/>
            <a:rect l="l" t="t" r="r" b="b"/>
            <a:pathLst>
              <a:path w="4732" h="4702" extrusionOk="0">
                <a:moveTo>
                  <a:pt x="2120" y="1"/>
                </a:moveTo>
                <a:lnTo>
                  <a:pt x="1905" y="31"/>
                </a:lnTo>
                <a:lnTo>
                  <a:pt x="1659" y="93"/>
                </a:lnTo>
                <a:lnTo>
                  <a:pt x="1444" y="185"/>
                </a:lnTo>
                <a:lnTo>
                  <a:pt x="1229" y="277"/>
                </a:lnTo>
                <a:lnTo>
                  <a:pt x="1045" y="400"/>
                </a:lnTo>
                <a:lnTo>
                  <a:pt x="860" y="523"/>
                </a:lnTo>
                <a:lnTo>
                  <a:pt x="707" y="677"/>
                </a:lnTo>
                <a:lnTo>
                  <a:pt x="553" y="861"/>
                </a:lnTo>
                <a:lnTo>
                  <a:pt x="400" y="1045"/>
                </a:lnTo>
                <a:lnTo>
                  <a:pt x="277" y="1230"/>
                </a:lnTo>
                <a:lnTo>
                  <a:pt x="185" y="1445"/>
                </a:lnTo>
                <a:lnTo>
                  <a:pt x="123" y="1660"/>
                </a:lnTo>
                <a:lnTo>
                  <a:pt x="62" y="1875"/>
                </a:lnTo>
                <a:lnTo>
                  <a:pt x="31" y="2121"/>
                </a:lnTo>
                <a:lnTo>
                  <a:pt x="0" y="2367"/>
                </a:lnTo>
                <a:lnTo>
                  <a:pt x="31" y="2612"/>
                </a:lnTo>
                <a:lnTo>
                  <a:pt x="62" y="2827"/>
                </a:lnTo>
                <a:lnTo>
                  <a:pt x="123" y="3073"/>
                </a:lnTo>
                <a:lnTo>
                  <a:pt x="185" y="3288"/>
                </a:lnTo>
                <a:lnTo>
                  <a:pt x="277" y="3473"/>
                </a:lnTo>
                <a:lnTo>
                  <a:pt x="400" y="3688"/>
                </a:lnTo>
                <a:lnTo>
                  <a:pt x="553" y="3872"/>
                </a:lnTo>
                <a:lnTo>
                  <a:pt x="707" y="4026"/>
                </a:lnTo>
                <a:lnTo>
                  <a:pt x="860" y="4179"/>
                </a:lnTo>
                <a:lnTo>
                  <a:pt x="1045" y="4302"/>
                </a:lnTo>
                <a:lnTo>
                  <a:pt x="1229" y="4425"/>
                </a:lnTo>
                <a:lnTo>
                  <a:pt x="1444" y="4517"/>
                </a:lnTo>
                <a:lnTo>
                  <a:pt x="1659" y="4610"/>
                </a:lnTo>
                <a:lnTo>
                  <a:pt x="1905" y="4671"/>
                </a:lnTo>
                <a:lnTo>
                  <a:pt x="2120" y="4702"/>
                </a:lnTo>
                <a:lnTo>
                  <a:pt x="2612" y="4702"/>
                </a:lnTo>
                <a:lnTo>
                  <a:pt x="2827" y="4671"/>
                </a:lnTo>
                <a:lnTo>
                  <a:pt x="3073" y="4610"/>
                </a:lnTo>
                <a:lnTo>
                  <a:pt x="3288" y="4517"/>
                </a:lnTo>
                <a:lnTo>
                  <a:pt x="3503" y="4425"/>
                </a:lnTo>
                <a:lnTo>
                  <a:pt x="3687" y="4302"/>
                </a:lnTo>
                <a:lnTo>
                  <a:pt x="3872" y="4179"/>
                </a:lnTo>
                <a:lnTo>
                  <a:pt x="4025" y="4026"/>
                </a:lnTo>
                <a:lnTo>
                  <a:pt x="4179" y="3872"/>
                </a:lnTo>
                <a:lnTo>
                  <a:pt x="4332" y="3688"/>
                </a:lnTo>
                <a:lnTo>
                  <a:pt x="4455" y="3473"/>
                </a:lnTo>
                <a:lnTo>
                  <a:pt x="4548" y="3288"/>
                </a:lnTo>
                <a:lnTo>
                  <a:pt x="4609" y="3073"/>
                </a:lnTo>
                <a:lnTo>
                  <a:pt x="4670" y="2827"/>
                </a:lnTo>
                <a:lnTo>
                  <a:pt x="4701" y="2612"/>
                </a:lnTo>
                <a:lnTo>
                  <a:pt x="4732" y="2367"/>
                </a:lnTo>
                <a:lnTo>
                  <a:pt x="4701" y="2121"/>
                </a:lnTo>
                <a:lnTo>
                  <a:pt x="4670" y="1875"/>
                </a:lnTo>
                <a:lnTo>
                  <a:pt x="4609" y="1660"/>
                </a:lnTo>
                <a:lnTo>
                  <a:pt x="4548" y="1445"/>
                </a:lnTo>
                <a:lnTo>
                  <a:pt x="4455" y="1230"/>
                </a:lnTo>
                <a:lnTo>
                  <a:pt x="4332" y="1045"/>
                </a:lnTo>
                <a:lnTo>
                  <a:pt x="4179" y="861"/>
                </a:lnTo>
                <a:lnTo>
                  <a:pt x="4025" y="677"/>
                </a:lnTo>
                <a:lnTo>
                  <a:pt x="3872" y="523"/>
                </a:lnTo>
                <a:lnTo>
                  <a:pt x="3687" y="400"/>
                </a:lnTo>
                <a:lnTo>
                  <a:pt x="3503" y="277"/>
                </a:lnTo>
                <a:lnTo>
                  <a:pt x="3288" y="185"/>
                </a:lnTo>
                <a:lnTo>
                  <a:pt x="3073" y="93"/>
                </a:lnTo>
                <a:lnTo>
                  <a:pt x="2827" y="31"/>
                </a:lnTo>
                <a:lnTo>
                  <a:pt x="2612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53"/>
          <p:cNvSpPr/>
          <p:nvPr/>
        </p:nvSpPr>
        <p:spPr>
          <a:xfrm>
            <a:off x="4172481" y="4401653"/>
            <a:ext cx="231894" cy="234301"/>
          </a:xfrm>
          <a:custGeom>
            <a:avLst/>
            <a:gdLst/>
            <a:ahLst/>
            <a:cxnLst/>
            <a:rect l="l" t="t" r="r" b="b"/>
            <a:pathLst>
              <a:path w="2890" h="2920" extrusionOk="0">
                <a:moveTo>
                  <a:pt x="1445" y="1"/>
                </a:moveTo>
                <a:lnTo>
                  <a:pt x="1138" y="31"/>
                </a:lnTo>
                <a:lnTo>
                  <a:pt x="892" y="124"/>
                </a:lnTo>
                <a:lnTo>
                  <a:pt x="615" y="246"/>
                </a:lnTo>
                <a:lnTo>
                  <a:pt x="400" y="431"/>
                </a:lnTo>
                <a:lnTo>
                  <a:pt x="247" y="646"/>
                </a:lnTo>
                <a:lnTo>
                  <a:pt x="93" y="892"/>
                </a:lnTo>
                <a:lnTo>
                  <a:pt x="32" y="1168"/>
                </a:lnTo>
                <a:lnTo>
                  <a:pt x="1" y="1476"/>
                </a:lnTo>
                <a:lnTo>
                  <a:pt x="32" y="1752"/>
                </a:lnTo>
                <a:lnTo>
                  <a:pt x="93" y="2029"/>
                </a:lnTo>
                <a:lnTo>
                  <a:pt x="247" y="2274"/>
                </a:lnTo>
                <a:lnTo>
                  <a:pt x="400" y="2489"/>
                </a:lnTo>
                <a:lnTo>
                  <a:pt x="615" y="2674"/>
                </a:lnTo>
                <a:lnTo>
                  <a:pt x="892" y="2797"/>
                </a:lnTo>
                <a:lnTo>
                  <a:pt x="1138" y="2889"/>
                </a:lnTo>
                <a:lnTo>
                  <a:pt x="1445" y="2920"/>
                </a:lnTo>
                <a:lnTo>
                  <a:pt x="1752" y="2889"/>
                </a:lnTo>
                <a:lnTo>
                  <a:pt x="1998" y="2797"/>
                </a:lnTo>
                <a:lnTo>
                  <a:pt x="2275" y="2674"/>
                </a:lnTo>
                <a:lnTo>
                  <a:pt x="2490" y="2489"/>
                </a:lnTo>
                <a:lnTo>
                  <a:pt x="2643" y="2274"/>
                </a:lnTo>
                <a:lnTo>
                  <a:pt x="2797" y="2029"/>
                </a:lnTo>
                <a:lnTo>
                  <a:pt x="2858" y="1752"/>
                </a:lnTo>
                <a:lnTo>
                  <a:pt x="2889" y="1476"/>
                </a:lnTo>
                <a:lnTo>
                  <a:pt x="2858" y="1168"/>
                </a:lnTo>
                <a:lnTo>
                  <a:pt x="2797" y="892"/>
                </a:lnTo>
                <a:lnTo>
                  <a:pt x="2643" y="646"/>
                </a:lnTo>
                <a:lnTo>
                  <a:pt x="2490" y="431"/>
                </a:lnTo>
                <a:lnTo>
                  <a:pt x="2275" y="246"/>
                </a:lnTo>
                <a:lnTo>
                  <a:pt x="1998" y="124"/>
                </a:lnTo>
                <a:lnTo>
                  <a:pt x="1752" y="31"/>
                </a:lnTo>
                <a:lnTo>
                  <a:pt x="144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53"/>
          <p:cNvSpPr/>
          <p:nvPr/>
        </p:nvSpPr>
        <p:spPr>
          <a:xfrm>
            <a:off x="4172481" y="4401653"/>
            <a:ext cx="231894" cy="234301"/>
          </a:xfrm>
          <a:custGeom>
            <a:avLst/>
            <a:gdLst/>
            <a:ahLst/>
            <a:cxnLst/>
            <a:rect l="l" t="t" r="r" b="b"/>
            <a:pathLst>
              <a:path w="2890" h="2920" extrusionOk="0">
                <a:moveTo>
                  <a:pt x="1445" y="1"/>
                </a:moveTo>
                <a:lnTo>
                  <a:pt x="1138" y="31"/>
                </a:lnTo>
                <a:lnTo>
                  <a:pt x="892" y="124"/>
                </a:lnTo>
                <a:lnTo>
                  <a:pt x="615" y="246"/>
                </a:lnTo>
                <a:lnTo>
                  <a:pt x="400" y="431"/>
                </a:lnTo>
                <a:lnTo>
                  <a:pt x="247" y="646"/>
                </a:lnTo>
                <a:lnTo>
                  <a:pt x="93" y="892"/>
                </a:lnTo>
                <a:lnTo>
                  <a:pt x="32" y="1168"/>
                </a:lnTo>
                <a:lnTo>
                  <a:pt x="1" y="1476"/>
                </a:lnTo>
                <a:lnTo>
                  <a:pt x="32" y="1752"/>
                </a:lnTo>
                <a:lnTo>
                  <a:pt x="93" y="2029"/>
                </a:lnTo>
                <a:lnTo>
                  <a:pt x="247" y="2274"/>
                </a:lnTo>
                <a:lnTo>
                  <a:pt x="400" y="2489"/>
                </a:lnTo>
                <a:lnTo>
                  <a:pt x="615" y="2674"/>
                </a:lnTo>
                <a:lnTo>
                  <a:pt x="892" y="2797"/>
                </a:lnTo>
                <a:lnTo>
                  <a:pt x="1138" y="2889"/>
                </a:lnTo>
                <a:lnTo>
                  <a:pt x="1445" y="2920"/>
                </a:lnTo>
                <a:lnTo>
                  <a:pt x="1752" y="2889"/>
                </a:lnTo>
                <a:lnTo>
                  <a:pt x="1998" y="2797"/>
                </a:lnTo>
                <a:lnTo>
                  <a:pt x="2275" y="2674"/>
                </a:lnTo>
                <a:lnTo>
                  <a:pt x="2490" y="2489"/>
                </a:lnTo>
                <a:lnTo>
                  <a:pt x="2643" y="2274"/>
                </a:lnTo>
                <a:lnTo>
                  <a:pt x="2797" y="2029"/>
                </a:lnTo>
                <a:lnTo>
                  <a:pt x="2858" y="1752"/>
                </a:lnTo>
                <a:lnTo>
                  <a:pt x="2889" y="1476"/>
                </a:lnTo>
                <a:lnTo>
                  <a:pt x="2858" y="1168"/>
                </a:lnTo>
                <a:lnTo>
                  <a:pt x="2797" y="892"/>
                </a:lnTo>
                <a:lnTo>
                  <a:pt x="2643" y="646"/>
                </a:lnTo>
                <a:lnTo>
                  <a:pt x="2490" y="431"/>
                </a:lnTo>
                <a:lnTo>
                  <a:pt x="2275" y="246"/>
                </a:lnTo>
                <a:lnTo>
                  <a:pt x="1998" y="124"/>
                </a:lnTo>
                <a:lnTo>
                  <a:pt x="1752" y="31"/>
                </a:lnTo>
                <a:lnTo>
                  <a:pt x="144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53"/>
          <p:cNvSpPr/>
          <p:nvPr/>
        </p:nvSpPr>
        <p:spPr>
          <a:xfrm>
            <a:off x="4172481" y="4401653"/>
            <a:ext cx="231894" cy="234301"/>
          </a:xfrm>
          <a:custGeom>
            <a:avLst/>
            <a:gdLst/>
            <a:ahLst/>
            <a:cxnLst/>
            <a:rect l="l" t="t" r="r" b="b"/>
            <a:pathLst>
              <a:path w="2890" h="2920" extrusionOk="0">
                <a:moveTo>
                  <a:pt x="1445" y="1"/>
                </a:moveTo>
                <a:lnTo>
                  <a:pt x="1138" y="31"/>
                </a:lnTo>
                <a:lnTo>
                  <a:pt x="892" y="124"/>
                </a:lnTo>
                <a:lnTo>
                  <a:pt x="615" y="246"/>
                </a:lnTo>
                <a:lnTo>
                  <a:pt x="400" y="431"/>
                </a:lnTo>
                <a:lnTo>
                  <a:pt x="247" y="646"/>
                </a:lnTo>
                <a:lnTo>
                  <a:pt x="93" y="892"/>
                </a:lnTo>
                <a:lnTo>
                  <a:pt x="32" y="1168"/>
                </a:lnTo>
                <a:lnTo>
                  <a:pt x="1" y="1476"/>
                </a:lnTo>
                <a:lnTo>
                  <a:pt x="32" y="1752"/>
                </a:lnTo>
                <a:lnTo>
                  <a:pt x="93" y="2029"/>
                </a:lnTo>
                <a:lnTo>
                  <a:pt x="247" y="2274"/>
                </a:lnTo>
                <a:lnTo>
                  <a:pt x="400" y="2489"/>
                </a:lnTo>
                <a:lnTo>
                  <a:pt x="615" y="2674"/>
                </a:lnTo>
                <a:lnTo>
                  <a:pt x="892" y="2797"/>
                </a:lnTo>
                <a:lnTo>
                  <a:pt x="1138" y="2889"/>
                </a:lnTo>
                <a:lnTo>
                  <a:pt x="1445" y="2920"/>
                </a:lnTo>
                <a:lnTo>
                  <a:pt x="1752" y="2889"/>
                </a:lnTo>
                <a:lnTo>
                  <a:pt x="1998" y="2797"/>
                </a:lnTo>
                <a:lnTo>
                  <a:pt x="2275" y="2674"/>
                </a:lnTo>
                <a:lnTo>
                  <a:pt x="2490" y="2489"/>
                </a:lnTo>
                <a:lnTo>
                  <a:pt x="2643" y="2274"/>
                </a:lnTo>
                <a:lnTo>
                  <a:pt x="2797" y="2029"/>
                </a:lnTo>
                <a:lnTo>
                  <a:pt x="2858" y="1752"/>
                </a:lnTo>
                <a:lnTo>
                  <a:pt x="2889" y="1476"/>
                </a:lnTo>
                <a:lnTo>
                  <a:pt x="2858" y="1168"/>
                </a:lnTo>
                <a:lnTo>
                  <a:pt x="2797" y="892"/>
                </a:lnTo>
                <a:lnTo>
                  <a:pt x="2643" y="646"/>
                </a:lnTo>
                <a:lnTo>
                  <a:pt x="2490" y="431"/>
                </a:lnTo>
                <a:lnTo>
                  <a:pt x="2275" y="246"/>
                </a:lnTo>
                <a:lnTo>
                  <a:pt x="1998" y="124"/>
                </a:lnTo>
                <a:lnTo>
                  <a:pt x="1752" y="31"/>
                </a:lnTo>
                <a:lnTo>
                  <a:pt x="144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53"/>
          <p:cNvSpPr/>
          <p:nvPr/>
        </p:nvSpPr>
        <p:spPr>
          <a:xfrm>
            <a:off x="4179943" y="4409035"/>
            <a:ext cx="216969" cy="219537"/>
          </a:xfrm>
          <a:custGeom>
            <a:avLst/>
            <a:gdLst/>
            <a:ahLst/>
            <a:cxnLst/>
            <a:rect l="l" t="t" r="r" b="b"/>
            <a:pathLst>
              <a:path w="2704" h="2736" extrusionOk="0">
                <a:moveTo>
                  <a:pt x="1352" y="1"/>
                </a:moveTo>
                <a:lnTo>
                  <a:pt x="1076" y="32"/>
                </a:lnTo>
                <a:lnTo>
                  <a:pt x="830" y="124"/>
                </a:lnTo>
                <a:lnTo>
                  <a:pt x="584" y="247"/>
                </a:lnTo>
                <a:lnTo>
                  <a:pt x="400" y="400"/>
                </a:lnTo>
                <a:lnTo>
                  <a:pt x="215" y="615"/>
                </a:lnTo>
                <a:lnTo>
                  <a:pt x="92" y="830"/>
                </a:lnTo>
                <a:lnTo>
                  <a:pt x="0" y="1107"/>
                </a:lnTo>
                <a:lnTo>
                  <a:pt x="0" y="1384"/>
                </a:lnTo>
                <a:lnTo>
                  <a:pt x="0" y="1660"/>
                </a:lnTo>
                <a:lnTo>
                  <a:pt x="92" y="1906"/>
                </a:lnTo>
                <a:lnTo>
                  <a:pt x="215" y="2152"/>
                </a:lnTo>
                <a:lnTo>
                  <a:pt x="400" y="2336"/>
                </a:lnTo>
                <a:lnTo>
                  <a:pt x="584" y="2520"/>
                </a:lnTo>
                <a:lnTo>
                  <a:pt x="830" y="2643"/>
                </a:lnTo>
                <a:lnTo>
                  <a:pt x="1076" y="2705"/>
                </a:lnTo>
                <a:lnTo>
                  <a:pt x="1352" y="2735"/>
                </a:lnTo>
                <a:lnTo>
                  <a:pt x="1629" y="2705"/>
                </a:lnTo>
                <a:lnTo>
                  <a:pt x="1874" y="2643"/>
                </a:lnTo>
                <a:lnTo>
                  <a:pt x="2120" y="2520"/>
                </a:lnTo>
                <a:lnTo>
                  <a:pt x="2305" y="2336"/>
                </a:lnTo>
                <a:lnTo>
                  <a:pt x="2489" y="2152"/>
                </a:lnTo>
                <a:lnTo>
                  <a:pt x="2612" y="1906"/>
                </a:lnTo>
                <a:lnTo>
                  <a:pt x="2704" y="1660"/>
                </a:lnTo>
                <a:lnTo>
                  <a:pt x="2704" y="1384"/>
                </a:lnTo>
                <a:lnTo>
                  <a:pt x="2704" y="1107"/>
                </a:lnTo>
                <a:lnTo>
                  <a:pt x="2612" y="830"/>
                </a:lnTo>
                <a:lnTo>
                  <a:pt x="2489" y="615"/>
                </a:lnTo>
                <a:lnTo>
                  <a:pt x="2305" y="400"/>
                </a:lnTo>
                <a:lnTo>
                  <a:pt x="2120" y="247"/>
                </a:lnTo>
                <a:lnTo>
                  <a:pt x="1874" y="124"/>
                </a:lnTo>
                <a:lnTo>
                  <a:pt x="1629" y="32"/>
                </a:lnTo>
                <a:lnTo>
                  <a:pt x="1352" y="1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53"/>
          <p:cNvSpPr/>
          <p:nvPr/>
        </p:nvSpPr>
        <p:spPr>
          <a:xfrm>
            <a:off x="4216853" y="4446025"/>
            <a:ext cx="143148" cy="145555"/>
          </a:xfrm>
          <a:custGeom>
            <a:avLst/>
            <a:gdLst/>
            <a:ahLst/>
            <a:cxnLst/>
            <a:rect l="l" t="t" r="r" b="b"/>
            <a:pathLst>
              <a:path w="1784" h="1814" extrusionOk="0">
                <a:moveTo>
                  <a:pt x="93" y="1"/>
                </a:moveTo>
                <a:lnTo>
                  <a:pt x="32" y="31"/>
                </a:lnTo>
                <a:lnTo>
                  <a:pt x="1" y="93"/>
                </a:lnTo>
                <a:lnTo>
                  <a:pt x="32" y="154"/>
                </a:lnTo>
                <a:lnTo>
                  <a:pt x="1629" y="1783"/>
                </a:lnTo>
                <a:lnTo>
                  <a:pt x="1691" y="1814"/>
                </a:lnTo>
                <a:lnTo>
                  <a:pt x="1752" y="1783"/>
                </a:lnTo>
                <a:lnTo>
                  <a:pt x="1783" y="1721"/>
                </a:lnTo>
                <a:lnTo>
                  <a:pt x="1752" y="1660"/>
                </a:lnTo>
                <a:lnTo>
                  <a:pt x="155" y="31"/>
                </a:lnTo>
                <a:lnTo>
                  <a:pt x="93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53"/>
          <p:cNvSpPr/>
          <p:nvPr/>
        </p:nvSpPr>
        <p:spPr>
          <a:xfrm>
            <a:off x="4216853" y="4446025"/>
            <a:ext cx="143148" cy="145555"/>
          </a:xfrm>
          <a:custGeom>
            <a:avLst/>
            <a:gdLst/>
            <a:ahLst/>
            <a:cxnLst/>
            <a:rect l="l" t="t" r="r" b="b"/>
            <a:pathLst>
              <a:path w="1784" h="1814" extrusionOk="0">
                <a:moveTo>
                  <a:pt x="1691" y="1"/>
                </a:moveTo>
                <a:lnTo>
                  <a:pt x="1629" y="31"/>
                </a:lnTo>
                <a:lnTo>
                  <a:pt x="32" y="1660"/>
                </a:lnTo>
                <a:lnTo>
                  <a:pt x="1" y="1721"/>
                </a:lnTo>
                <a:lnTo>
                  <a:pt x="32" y="1783"/>
                </a:lnTo>
                <a:lnTo>
                  <a:pt x="93" y="1814"/>
                </a:lnTo>
                <a:lnTo>
                  <a:pt x="155" y="1783"/>
                </a:lnTo>
                <a:lnTo>
                  <a:pt x="1752" y="154"/>
                </a:lnTo>
                <a:lnTo>
                  <a:pt x="1783" y="93"/>
                </a:lnTo>
                <a:lnTo>
                  <a:pt x="1752" y="31"/>
                </a:lnTo>
                <a:lnTo>
                  <a:pt x="1691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53"/>
          <p:cNvSpPr/>
          <p:nvPr/>
        </p:nvSpPr>
        <p:spPr>
          <a:xfrm>
            <a:off x="4189812" y="4512623"/>
            <a:ext cx="197310" cy="14844"/>
          </a:xfrm>
          <a:custGeom>
            <a:avLst/>
            <a:gdLst/>
            <a:ahLst/>
            <a:cxnLst/>
            <a:rect l="l" t="t" r="r" b="b"/>
            <a:pathLst>
              <a:path w="2459" h="185" extrusionOk="0">
                <a:moveTo>
                  <a:pt x="92" y="0"/>
                </a:moveTo>
                <a:lnTo>
                  <a:pt x="31" y="31"/>
                </a:lnTo>
                <a:lnTo>
                  <a:pt x="0" y="93"/>
                </a:lnTo>
                <a:lnTo>
                  <a:pt x="31" y="154"/>
                </a:lnTo>
                <a:lnTo>
                  <a:pt x="92" y="185"/>
                </a:lnTo>
                <a:lnTo>
                  <a:pt x="2366" y="185"/>
                </a:lnTo>
                <a:lnTo>
                  <a:pt x="2427" y="154"/>
                </a:lnTo>
                <a:lnTo>
                  <a:pt x="2458" y="93"/>
                </a:lnTo>
                <a:lnTo>
                  <a:pt x="2427" y="31"/>
                </a:lnTo>
                <a:lnTo>
                  <a:pt x="2366" y="0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53"/>
          <p:cNvSpPr/>
          <p:nvPr/>
        </p:nvSpPr>
        <p:spPr>
          <a:xfrm>
            <a:off x="4280963" y="4418904"/>
            <a:ext cx="14925" cy="199798"/>
          </a:xfrm>
          <a:custGeom>
            <a:avLst/>
            <a:gdLst/>
            <a:ahLst/>
            <a:cxnLst/>
            <a:rect l="l" t="t" r="r" b="b"/>
            <a:pathLst>
              <a:path w="186" h="2490" extrusionOk="0">
                <a:moveTo>
                  <a:pt x="93" y="1"/>
                </a:moveTo>
                <a:lnTo>
                  <a:pt x="32" y="31"/>
                </a:lnTo>
                <a:lnTo>
                  <a:pt x="1" y="93"/>
                </a:lnTo>
                <a:lnTo>
                  <a:pt x="1" y="2397"/>
                </a:lnTo>
                <a:lnTo>
                  <a:pt x="32" y="2459"/>
                </a:lnTo>
                <a:lnTo>
                  <a:pt x="93" y="2490"/>
                </a:lnTo>
                <a:lnTo>
                  <a:pt x="154" y="2459"/>
                </a:lnTo>
                <a:lnTo>
                  <a:pt x="185" y="2397"/>
                </a:lnTo>
                <a:lnTo>
                  <a:pt x="185" y="93"/>
                </a:lnTo>
                <a:lnTo>
                  <a:pt x="154" y="31"/>
                </a:lnTo>
                <a:lnTo>
                  <a:pt x="93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53"/>
          <p:cNvSpPr/>
          <p:nvPr/>
        </p:nvSpPr>
        <p:spPr>
          <a:xfrm>
            <a:off x="4251435" y="4480527"/>
            <a:ext cx="73981" cy="76549"/>
          </a:xfrm>
          <a:custGeom>
            <a:avLst/>
            <a:gdLst/>
            <a:ahLst/>
            <a:cxnLst/>
            <a:rect l="l" t="t" r="r" b="b"/>
            <a:pathLst>
              <a:path w="922" h="954" extrusionOk="0">
                <a:moveTo>
                  <a:pt x="461" y="1"/>
                </a:moveTo>
                <a:lnTo>
                  <a:pt x="369" y="32"/>
                </a:lnTo>
                <a:lnTo>
                  <a:pt x="277" y="32"/>
                </a:lnTo>
                <a:lnTo>
                  <a:pt x="123" y="155"/>
                </a:lnTo>
                <a:lnTo>
                  <a:pt x="31" y="308"/>
                </a:lnTo>
                <a:lnTo>
                  <a:pt x="0" y="400"/>
                </a:lnTo>
                <a:lnTo>
                  <a:pt x="0" y="493"/>
                </a:lnTo>
                <a:lnTo>
                  <a:pt x="0" y="585"/>
                </a:lnTo>
                <a:lnTo>
                  <a:pt x="31" y="677"/>
                </a:lnTo>
                <a:lnTo>
                  <a:pt x="123" y="831"/>
                </a:lnTo>
                <a:lnTo>
                  <a:pt x="277" y="923"/>
                </a:lnTo>
                <a:lnTo>
                  <a:pt x="369" y="953"/>
                </a:lnTo>
                <a:lnTo>
                  <a:pt x="553" y="953"/>
                </a:lnTo>
                <a:lnTo>
                  <a:pt x="645" y="923"/>
                </a:lnTo>
                <a:lnTo>
                  <a:pt x="799" y="831"/>
                </a:lnTo>
                <a:lnTo>
                  <a:pt x="891" y="677"/>
                </a:lnTo>
                <a:lnTo>
                  <a:pt x="922" y="585"/>
                </a:lnTo>
                <a:lnTo>
                  <a:pt x="922" y="493"/>
                </a:lnTo>
                <a:lnTo>
                  <a:pt x="922" y="400"/>
                </a:lnTo>
                <a:lnTo>
                  <a:pt x="891" y="308"/>
                </a:lnTo>
                <a:lnTo>
                  <a:pt x="799" y="155"/>
                </a:lnTo>
                <a:lnTo>
                  <a:pt x="645" y="32"/>
                </a:lnTo>
                <a:lnTo>
                  <a:pt x="553" y="32"/>
                </a:lnTo>
                <a:lnTo>
                  <a:pt x="461" y="1"/>
                </a:ln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53"/>
          <p:cNvSpPr/>
          <p:nvPr/>
        </p:nvSpPr>
        <p:spPr>
          <a:xfrm>
            <a:off x="4256330" y="4487990"/>
            <a:ext cx="64192" cy="64112"/>
          </a:xfrm>
          <a:custGeom>
            <a:avLst/>
            <a:gdLst/>
            <a:ahLst/>
            <a:cxnLst/>
            <a:rect l="l" t="t" r="r" b="b"/>
            <a:pathLst>
              <a:path w="800" h="799" extrusionOk="0">
                <a:moveTo>
                  <a:pt x="400" y="0"/>
                </a:moveTo>
                <a:lnTo>
                  <a:pt x="246" y="31"/>
                </a:lnTo>
                <a:lnTo>
                  <a:pt x="124" y="123"/>
                </a:lnTo>
                <a:lnTo>
                  <a:pt x="31" y="246"/>
                </a:lnTo>
                <a:lnTo>
                  <a:pt x="1" y="400"/>
                </a:lnTo>
                <a:lnTo>
                  <a:pt x="31" y="553"/>
                </a:lnTo>
                <a:lnTo>
                  <a:pt x="124" y="676"/>
                </a:lnTo>
                <a:lnTo>
                  <a:pt x="246" y="738"/>
                </a:lnTo>
                <a:lnTo>
                  <a:pt x="400" y="799"/>
                </a:lnTo>
                <a:lnTo>
                  <a:pt x="554" y="738"/>
                </a:lnTo>
                <a:lnTo>
                  <a:pt x="677" y="676"/>
                </a:lnTo>
                <a:lnTo>
                  <a:pt x="769" y="553"/>
                </a:lnTo>
                <a:lnTo>
                  <a:pt x="799" y="400"/>
                </a:lnTo>
                <a:lnTo>
                  <a:pt x="769" y="246"/>
                </a:lnTo>
                <a:lnTo>
                  <a:pt x="677" y="123"/>
                </a:lnTo>
                <a:lnTo>
                  <a:pt x="554" y="31"/>
                </a:lnTo>
                <a:lnTo>
                  <a:pt x="400" y="0"/>
                </a:ln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53"/>
          <p:cNvSpPr/>
          <p:nvPr/>
        </p:nvSpPr>
        <p:spPr>
          <a:xfrm>
            <a:off x="3985124" y="4108302"/>
            <a:ext cx="9950" cy="421661"/>
          </a:xfrm>
          <a:custGeom>
            <a:avLst/>
            <a:gdLst/>
            <a:ahLst/>
            <a:cxnLst/>
            <a:rect l="l" t="t" r="r" b="b"/>
            <a:pathLst>
              <a:path w="124" h="5255" extrusionOk="0">
                <a:moveTo>
                  <a:pt x="1" y="0"/>
                </a:moveTo>
                <a:lnTo>
                  <a:pt x="1" y="5254"/>
                </a:lnTo>
                <a:lnTo>
                  <a:pt x="124" y="5254"/>
                </a:lnTo>
                <a:lnTo>
                  <a:pt x="124" y="0"/>
                </a:lnTo>
                <a:close/>
              </a:path>
            </a:pathLst>
          </a:custGeom>
          <a:solidFill>
            <a:srgbClr val="8287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53"/>
          <p:cNvSpPr/>
          <p:nvPr/>
        </p:nvSpPr>
        <p:spPr>
          <a:xfrm>
            <a:off x="4569420" y="4288276"/>
            <a:ext cx="69167" cy="69087"/>
          </a:xfrm>
          <a:custGeom>
            <a:avLst/>
            <a:gdLst/>
            <a:ahLst/>
            <a:cxnLst/>
            <a:rect l="l" t="t" r="r" b="b"/>
            <a:pathLst>
              <a:path w="862" h="861" extrusionOk="0">
                <a:moveTo>
                  <a:pt x="185" y="0"/>
                </a:moveTo>
                <a:lnTo>
                  <a:pt x="124" y="31"/>
                </a:lnTo>
                <a:lnTo>
                  <a:pt x="62" y="92"/>
                </a:lnTo>
                <a:lnTo>
                  <a:pt x="1" y="154"/>
                </a:lnTo>
                <a:lnTo>
                  <a:pt x="1" y="215"/>
                </a:lnTo>
                <a:lnTo>
                  <a:pt x="1" y="338"/>
                </a:lnTo>
                <a:lnTo>
                  <a:pt x="62" y="492"/>
                </a:lnTo>
                <a:lnTo>
                  <a:pt x="185" y="646"/>
                </a:lnTo>
                <a:lnTo>
                  <a:pt x="277" y="738"/>
                </a:lnTo>
                <a:lnTo>
                  <a:pt x="369" y="799"/>
                </a:lnTo>
                <a:lnTo>
                  <a:pt x="492" y="830"/>
                </a:lnTo>
                <a:lnTo>
                  <a:pt x="615" y="861"/>
                </a:lnTo>
                <a:lnTo>
                  <a:pt x="861" y="861"/>
                </a:lnTo>
                <a:lnTo>
                  <a:pt x="800" y="738"/>
                </a:lnTo>
                <a:lnTo>
                  <a:pt x="646" y="553"/>
                </a:lnTo>
                <a:lnTo>
                  <a:pt x="462" y="308"/>
                </a:lnTo>
                <a:lnTo>
                  <a:pt x="185" y="0"/>
                </a:ln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53"/>
          <p:cNvSpPr/>
          <p:nvPr/>
        </p:nvSpPr>
        <p:spPr>
          <a:xfrm>
            <a:off x="4613792" y="4367151"/>
            <a:ext cx="44453" cy="46940"/>
          </a:xfrm>
          <a:custGeom>
            <a:avLst/>
            <a:gdLst/>
            <a:ahLst/>
            <a:cxnLst/>
            <a:rect l="l" t="t" r="r" b="b"/>
            <a:pathLst>
              <a:path w="554" h="585" extrusionOk="0">
                <a:moveTo>
                  <a:pt x="185" y="1"/>
                </a:moveTo>
                <a:lnTo>
                  <a:pt x="93" y="31"/>
                </a:lnTo>
                <a:lnTo>
                  <a:pt x="32" y="93"/>
                </a:lnTo>
                <a:lnTo>
                  <a:pt x="1" y="154"/>
                </a:lnTo>
                <a:lnTo>
                  <a:pt x="32" y="246"/>
                </a:lnTo>
                <a:lnTo>
                  <a:pt x="93" y="369"/>
                </a:lnTo>
                <a:lnTo>
                  <a:pt x="154" y="461"/>
                </a:lnTo>
                <a:lnTo>
                  <a:pt x="247" y="523"/>
                </a:lnTo>
                <a:lnTo>
                  <a:pt x="339" y="584"/>
                </a:lnTo>
                <a:lnTo>
                  <a:pt x="554" y="584"/>
                </a:lnTo>
                <a:lnTo>
                  <a:pt x="462" y="277"/>
                </a:lnTo>
                <a:lnTo>
                  <a:pt x="370" y="1"/>
                </a:ln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53"/>
          <p:cNvSpPr/>
          <p:nvPr/>
        </p:nvSpPr>
        <p:spPr>
          <a:xfrm>
            <a:off x="3430436" y="4184689"/>
            <a:ext cx="554779" cy="39558"/>
          </a:xfrm>
          <a:custGeom>
            <a:avLst/>
            <a:gdLst/>
            <a:ahLst/>
            <a:cxnLst/>
            <a:rect l="l" t="t" r="r" b="b"/>
            <a:pathLst>
              <a:path w="6914" h="493" extrusionOk="0">
                <a:moveTo>
                  <a:pt x="154" y="1"/>
                </a:moveTo>
                <a:lnTo>
                  <a:pt x="93" y="32"/>
                </a:lnTo>
                <a:lnTo>
                  <a:pt x="62" y="62"/>
                </a:lnTo>
                <a:lnTo>
                  <a:pt x="31" y="93"/>
                </a:lnTo>
                <a:lnTo>
                  <a:pt x="0" y="154"/>
                </a:lnTo>
                <a:lnTo>
                  <a:pt x="0" y="247"/>
                </a:lnTo>
                <a:lnTo>
                  <a:pt x="31" y="339"/>
                </a:lnTo>
                <a:lnTo>
                  <a:pt x="93" y="431"/>
                </a:lnTo>
                <a:lnTo>
                  <a:pt x="154" y="462"/>
                </a:lnTo>
                <a:lnTo>
                  <a:pt x="246" y="492"/>
                </a:lnTo>
                <a:lnTo>
                  <a:pt x="6914" y="492"/>
                </a:lnTo>
                <a:lnTo>
                  <a:pt x="6914" y="1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53"/>
          <p:cNvSpPr/>
          <p:nvPr/>
        </p:nvSpPr>
        <p:spPr>
          <a:xfrm>
            <a:off x="4093606" y="1287844"/>
            <a:ext cx="377288" cy="281161"/>
          </a:xfrm>
          <a:custGeom>
            <a:avLst/>
            <a:gdLst/>
            <a:ahLst/>
            <a:cxnLst/>
            <a:rect l="l" t="t" r="r" b="b"/>
            <a:pathLst>
              <a:path w="4702" h="3504" extrusionOk="0">
                <a:moveTo>
                  <a:pt x="1" y="1"/>
                </a:moveTo>
                <a:lnTo>
                  <a:pt x="1" y="1169"/>
                </a:lnTo>
                <a:lnTo>
                  <a:pt x="1" y="1384"/>
                </a:lnTo>
                <a:lnTo>
                  <a:pt x="31" y="1629"/>
                </a:lnTo>
                <a:lnTo>
                  <a:pt x="93" y="1845"/>
                </a:lnTo>
                <a:lnTo>
                  <a:pt x="185" y="2090"/>
                </a:lnTo>
                <a:lnTo>
                  <a:pt x="277" y="2275"/>
                </a:lnTo>
                <a:lnTo>
                  <a:pt x="400" y="2490"/>
                </a:lnTo>
                <a:lnTo>
                  <a:pt x="523" y="2643"/>
                </a:lnTo>
                <a:lnTo>
                  <a:pt x="677" y="2828"/>
                </a:lnTo>
                <a:lnTo>
                  <a:pt x="830" y="2981"/>
                </a:lnTo>
                <a:lnTo>
                  <a:pt x="1015" y="3104"/>
                </a:lnTo>
                <a:lnTo>
                  <a:pt x="1230" y="3227"/>
                </a:lnTo>
                <a:lnTo>
                  <a:pt x="1414" y="3319"/>
                </a:lnTo>
                <a:lnTo>
                  <a:pt x="1629" y="3412"/>
                </a:lnTo>
                <a:lnTo>
                  <a:pt x="1875" y="3473"/>
                </a:lnTo>
                <a:lnTo>
                  <a:pt x="2090" y="3504"/>
                </a:lnTo>
                <a:lnTo>
                  <a:pt x="2582" y="3504"/>
                </a:lnTo>
                <a:lnTo>
                  <a:pt x="2827" y="3473"/>
                </a:lnTo>
                <a:lnTo>
                  <a:pt x="3043" y="3412"/>
                </a:lnTo>
                <a:lnTo>
                  <a:pt x="3258" y="3319"/>
                </a:lnTo>
                <a:lnTo>
                  <a:pt x="3473" y="3227"/>
                </a:lnTo>
                <a:lnTo>
                  <a:pt x="3657" y="3104"/>
                </a:lnTo>
                <a:lnTo>
                  <a:pt x="3841" y="2981"/>
                </a:lnTo>
                <a:lnTo>
                  <a:pt x="4026" y="2828"/>
                </a:lnTo>
                <a:lnTo>
                  <a:pt x="4179" y="2643"/>
                </a:lnTo>
                <a:lnTo>
                  <a:pt x="4302" y="2490"/>
                </a:lnTo>
                <a:lnTo>
                  <a:pt x="4425" y="2275"/>
                </a:lnTo>
                <a:lnTo>
                  <a:pt x="4517" y="2090"/>
                </a:lnTo>
                <a:lnTo>
                  <a:pt x="4610" y="1845"/>
                </a:lnTo>
                <a:lnTo>
                  <a:pt x="4671" y="1629"/>
                </a:lnTo>
                <a:lnTo>
                  <a:pt x="4702" y="1384"/>
                </a:lnTo>
                <a:lnTo>
                  <a:pt x="4702" y="1169"/>
                </a:lnTo>
                <a:lnTo>
                  <a:pt x="4702" y="1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53"/>
          <p:cNvSpPr/>
          <p:nvPr/>
        </p:nvSpPr>
        <p:spPr>
          <a:xfrm>
            <a:off x="4049234" y="1268186"/>
            <a:ext cx="466034" cy="39478"/>
          </a:xfrm>
          <a:custGeom>
            <a:avLst/>
            <a:gdLst/>
            <a:ahLst/>
            <a:cxnLst/>
            <a:rect l="l" t="t" r="r" b="b"/>
            <a:pathLst>
              <a:path w="5808" h="492" extrusionOk="0">
                <a:moveTo>
                  <a:pt x="246" y="0"/>
                </a:moveTo>
                <a:lnTo>
                  <a:pt x="124" y="31"/>
                </a:lnTo>
                <a:lnTo>
                  <a:pt x="62" y="92"/>
                </a:lnTo>
                <a:lnTo>
                  <a:pt x="1" y="154"/>
                </a:lnTo>
                <a:lnTo>
                  <a:pt x="1" y="246"/>
                </a:lnTo>
                <a:lnTo>
                  <a:pt x="1" y="338"/>
                </a:lnTo>
                <a:lnTo>
                  <a:pt x="62" y="430"/>
                </a:lnTo>
                <a:lnTo>
                  <a:pt x="124" y="492"/>
                </a:lnTo>
                <a:lnTo>
                  <a:pt x="5654" y="492"/>
                </a:lnTo>
                <a:lnTo>
                  <a:pt x="5746" y="430"/>
                </a:lnTo>
                <a:lnTo>
                  <a:pt x="5777" y="338"/>
                </a:lnTo>
                <a:lnTo>
                  <a:pt x="5808" y="246"/>
                </a:lnTo>
                <a:lnTo>
                  <a:pt x="5777" y="154"/>
                </a:lnTo>
                <a:lnTo>
                  <a:pt x="5746" y="92"/>
                </a:lnTo>
                <a:lnTo>
                  <a:pt x="5654" y="31"/>
                </a:lnTo>
                <a:lnTo>
                  <a:pt x="5562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53"/>
          <p:cNvSpPr/>
          <p:nvPr/>
        </p:nvSpPr>
        <p:spPr>
          <a:xfrm>
            <a:off x="4137978" y="1102975"/>
            <a:ext cx="56810" cy="214562"/>
          </a:xfrm>
          <a:custGeom>
            <a:avLst/>
            <a:gdLst/>
            <a:ahLst/>
            <a:cxnLst/>
            <a:rect l="l" t="t" r="r" b="b"/>
            <a:pathLst>
              <a:path w="708" h="2674" extrusionOk="0">
                <a:moveTo>
                  <a:pt x="216" y="1"/>
                </a:moveTo>
                <a:lnTo>
                  <a:pt x="93" y="93"/>
                </a:lnTo>
                <a:lnTo>
                  <a:pt x="32" y="216"/>
                </a:lnTo>
                <a:lnTo>
                  <a:pt x="1" y="339"/>
                </a:lnTo>
                <a:lnTo>
                  <a:pt x="1" y="2305"/>
                </a:lnTo>
                <a:lnTo>
                  <a:pt x="32" y="2459"/>
                </a:lnTo>
                <a:lnTo>
                  <a:pt x="93" y="2582"/>
                </a:lnTo>
                <a:lnTo>
                  <a:pt x="216" y="2643"/>
                </a:lnTo>
                <a:lnTo>
                  <a:pt x="369" y="2674"/>
                </a:lnTo>
                <a:lnTo>
                  <a:pt x="492" y="2643"/>
                </a:lnTo>
                <a:lnTo>
                  <a:pt x="615" y="2582"/>
                </a:lnTo>
                <a:lnTo>
                  <a:pt x="677" y="2459"/>
                </a:lnTo>
                <a:lnTo>
                  <a:pt x="707" y="2305"/>
                </a:lnTo>
                <a:lnTo>
                  <a:pt x="707" y="339"/>
                </a:lnTo>
                <a:lnTo>
                  <a:pt x="677" y="216"/>
                </a:lnTo>
                <a:lnTo>
                  <a:pt x="615" y="93"/>
                </a:lnTo>
                <a:lnTo>
                  <a:pt x="492" y="1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53"/>
          <p:cNvSpPr/>
          <p:nvPr/>
        </p:nvSpPr>
        <p:spPr>
          <a:xfrm>
            <a:off x="4369707" y="1102975"/>
            <a:ext cx="59297" cy="214562"/>
          </a:xfrm>
          <a:custGeom>
            <a:avLst/>
            <a:gdLst/>
            <a:ahLst/>
            <a:cxnLst/>
            <a:rect l="l" t="t" r="r" b="b"/>
            <a:pathLst>
              <a:path w="739" h="2674" extrusionOk="0">
                <a:moveTo>
                  <a:pt x="247" y="1"/>
                </a:moveTo>
                <a:lnTo>
                  <a:pt x="124" y="93"/>
                </a:lnTo>
                <a:lnTo>
                  <a:pt x="32" y="216"/>
                </a:lnTo>
                <a:lnTo>
                  <a:pt x="1" y="339"/>
                </a:lnTo>
                <a:lnTo>
                  <a:pt x="1" y="2305"/>
                </a:lnTo>
                <a:lnTo>
                  <a:pt x="32" y="2459"/>
                </a:lnTo>
                <a:lnTo>
                  <a:pt x="124" y="2582"/>
                </a:lnTo>
                <a:lnTo>
                  <a:pt x="247" y="2643"/>
                </a:lnTo>
                <a:lnTo>
                  <a:pt x="370" y="2674"/>
                </a:lnTo>
                <a:lnTo>
                  <a:pt x="523" y="2643"/>
                </a:lnTo>
                <a:lnTo>
                  <a:pt x="616" y="2582"/>
                </a:lnTo>
                <a:lnTo>
                  <a:pt x="708" y="2459"/>
                </a:lnTo>
                <a:lnTo>
                  <a:pt x="738" y="2305"/>
                </a:lnTo>
                <a:lnTo>
                  <a:pt x="738" y="339"/>
                </a:lnTo>
                <a:lnTo>
                  <a:pt x="708" y="216"/>
                </a:lnTo>
                <a:lnTo>
                  <a:pt x="616" y="93"/>
                </a:lnTo>
                <a:lnTo>
                  <a:pt x="523" y="1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53"/>
          <p:cNvSpPr/>
          <p:nvPr/>
        </p:nvSpPr>
        <p:spPr>
          <a:xfrm>
            <a:off x="457200" y="1305176"/>
            <a:ext cx="3841169" cy="2879653"/>
          </a:xfrm>
          <a:custGeom>
            <a:avLst/>
            <a:gdLst/>
            <a:ahLst/>
            <a:cxnLst/>
            <a:rect l="l" t="t" r="r" b="b"/>
            <a:pathLst>
              <a:path w="47871" h="35888" extrusionOk="0">
                <a:moveTo>
                  <a:pt x="47594" y="0"/>
                </a:moveTo>
                <a:lnTo>
                  <a:pt x="47502" y="62"/>
                </a:lnTo>
                <a:lnTo>
                  <a:pt x="47472" y="123"/>
                </a:lnTo>
                <a:lnTo>
                  <a:pt x="47441" y="215"/>
                </a:lnTo>
                <a:lnTo>
                  <a:pt x="47441" y="4455"/>
                </a:lnTo>
                <a:lnTo>
                  <a:pt x="47441" y="4978"/>
                </a:lnTo>
                <a:lnTo>
                  <a:pt x="47410" y="5469"/>
                </a:lnTo>
                <a:lnTo>
                  <a:pt x="47349" y="5992"/>
                </a:lnTo>
                <a:lnTo>
                  <a:pt x="47256" y="6483"/>
                </a:lnTo>
                <a:lnTo>
                  <a:pt x="47134" y="6975"/>
                </a:lnTo>
                <a:lnTo>
                  <a:pt x="46980" y="7466"/>
                </a:lnTo>
                <a:lnTo>
                  <a:pt x="46826" y="7927"/>
                </a:lnTo>
                <a:lnTo>
                  <a:pt x="46642" y="8388"/>
                </a:lnTo>
                <a:lnTo>
                  <a:pt x="46458" y="8849"/>
                </a:lnTo>
                <a:lnTo>
                  <a:pt x="46212" y="9279"/>
                </a:lnTo>
                <a:lnTo>
                  <a:pt x="45966" y="9709"/>
                </a:lnTo>
                <a:lnTo>
                  <a:pt x="45720" y="10109"/>
                </a:lnTo>
                <a:lnTo>
                  <a:pt x="45444" y="10508"/>
                </a:lnTo>
                <a:lnTo>
                  <a:pt x="45136" y="10908"/>
                </a:lnTo>
                <a:lnTo>
                  <a:pt x="44798" y="11276"/>
                </a:lnTo>
                <a:lnTo>
                  <a:pt x="44460" y="11614"/>
                </a:lnTo>
                <a:lnTo>
                  <a:pt x="44122" y="11952"/>
                </a:lnTo>
                <a:lnTo>
                  <a:pt x="43754" y="12290"/>
                </a:lnTo>
                <a:lnTo>
                  <a:pt x="43354" y="12598"/>
                </a:lnTo>
                <a:lnTo>
                  <a:pt x="42955" y="12874"/>
                </a:lnTo>
                <a:lnTo>
                  <a:pt x="42555" y="13120"/>
                </a:lnTo>
                <a:lnTo>
                  <a:pt x="42125" y="13366"/>
                </a:lnTo>
                <a:lnTo>
                  <a:pt x="41695" y="13612"/>
                </a:lnTo>
                <a:lnTo>
                  <a:pt x="41234" y="13796"/>
                </a:lnTo>
                <a:lnTo>
                  <a:pt x="40773" y="13980"/>
                </a:lnTo>
                <a:lnTo>
                  <a:pt x="40312" y="14165"/>
                </a:lnTo>
                <a:lnTo>
                  <a:pt x="39821" y="14288"/>
                </a:lnTo>
                <a:lnTo>
                  <a:pt x="39329" y="14410"/>
                </a:lnTo>
                <a:lnTo>
                  <a:pt x="38838" y="14503"/>
                </a:lnTo>
                <a:lnTo>
                  <a:pt x="38315" y="14564"/>
                </a:lnTo>
                <a:lnTo>
                  <a:pt x="37793" y="14595"/>
                </a:lnTo>
                <a:lnTo>
                  <a:pt x="10631" y="14595"/>
                </a:lnTo>
                <a:lnTo>
                  <a:pt x="10109" y="14626"/>
                </a:lnTo>
                <a:lnTo>
                  <a:pt x="9556" y="14656"/>
                </a:lnTo>
                <a:lnTo>
                  <a:pt x="9034" y="14718"/>
                </a:lnTo>
                <a:lnTo>
                  <a:pt x="8511" y="14810"/>
                </a:lnTo>
                <a:lnTo>
                  <a:pt x="7989" y="14933"/>
                </a:lnTo>
                <a:lnTo>
                  <a:pt x="7497" y="15086"/>
                </a:lnTo>
                <a:lnTo>
                  <a:pt x="7006" y="15240"/>
                </a:lnTo>
                <a:lnTo>
                  <a:pt x="6514" y="15455"/>
                </a:lnTo>
                <a:lnTo>
                  <a:pt x="6022" y="15670"/>
                </a:lnTo>
                <a:lnTo>
                  <a:pt x="5592" y="15885"/>
                </a:lnTo>
                <a:lnTo>
                  <a:pt x="5131" y="16162"/>
                </a:lnTo>
                <a:lnTo>
                  <a:pt x="4701" y="16438"/>
                </a:lnTo>
                <a:lnTo>
                  <a:pt x="4271" y="16715"/>
                </a:lnTo>
                <a:lnTo>
                  <a:pt x="3872" y="17053"/>
                </a:lnTo>
                <a:lnTo>
                  <a:pt x="3503" y="17360"/>
                </a:lnTo>
                <a:lnTo>
                  <a:pt x="3134" y="17729"/>
                </a:lnTo>
                <a:lnTo>
                  <a:pt x="2766" y="18098"/>
                </a:lnTo>
                <a:lnTo>
                  <a:pt x="2428" y="18497"/>
                </a:lnTo>
                <a:lnTo>
                  <a:pt x="2120" y="18896"/>
                </a:lnTo>
                <a:lnTo>
                  <a:pt x="1813" y="19296"/>
                </a:lnTo>
                <a:lnTo>
                  <a:pt x="1537" y="19726"/>
                </a:lnTo>
                <a:lnTo>
                  <a:pt x="1291" y="20187"/>
                </a:lnTo>
                <a:lnTo>
                  <a:pt x="1045" y="20648"/>
                </a:lnTo>
                <a:lnTo>
                  <a:pt x="861" y="21109"/>
                </a:lnTo>
                <a:lnTo>
                  <a:pt x="645" y="21600"/>
                </a:lnTo>
                <a:lnTo>
                  <a:pt x="492" y="22092"/>
                </a:lnTo>
                <a:lnTo>
                  <a:pt x="338" y="22584"/>
                </a:lnTo>
                <a:lnTo>
                  <a:pt x="215" y="23106"/>
                </a:lnTo>
                <a:lnTo>
                  <a:pt x="123" y="23628"/>
                </a:lnTo>
                <a:lnTo>
                  <a:pt x="62" y="24151"/>
                </a:lnTo>
                <a:lnTo>
                  <a:pt x="31" y="24704"/>
                </a:lnTo>
                <a:lnTo>
                  <a:pt x="0" y="25257"/>
                </a:lnTo>
                <a:lnTo>
                  <a:pt x="31" y="25779"/>
                </a:lnTo>
                <a:lnTo>
                  <a:pt x="62" y="26332"/>
                </a:lnTo>
                <a:lnTo>
                  <a:pt x="123" y="26854"/>
                </a:lnTo>
                <a:lnTo>
                  <a:pt x="215" y="27377"/>
                </a:lnTo>
                <a:lnTo>
                  <a:pt x="338" y="27899"/>
                </a:lnTo>
                <a:lnTo>
                  <a:pt x="492" y="28391"/>
                </a:lnTo>
                <a:lnTo>
                  <a:pt x="645" y="28882"/>
                </a:lnTo>
                <a:lnTo>
                  <a:pt x="861" y="29374"/>
                </a:lnTo>
                <a:lnTo>
                  <a:pt x="1045" y="29866"/>
                </a:lnTo>
                <a:lnTo>
                  <a:pt x="1291" y="30296"/>
                </a:lnTo>
                <a:lnTo>
                  <a:pt x="1537" y="30757"/>
                </a:lnTo>
                <a:lnTo>
                  <a:pt x="1813" y="31187"/>
                </a:lnTo>
                <a:lnTo>
                  <a:pt x="2120" y="31617"/>
                </a:lnTo>
                <a:lnTo>
                  <a:pt x="2428" y="32016"/>
                </a:lnTo>
                <a:lnTo>
                  <a:pt x="2766" y="32385"/>
                </a:lnTo>
                <a:lnTo>
                  <a:pt x="3134" y="32754"/>
                </a:lnTo>
                <a:lnTo>
                  <a:pt x="3503" y="33122"/>
                </a:lnTo>
                <a:lnTo>
                  <a:pt x="3872" y="33460"/>
                </a:lnTo>
                <a:lnTo>
                  <a:pt x="4271" y="33768"/>
                </a:lnTo>
                <a:lnTo>
                  <a:pt x="4701" y="34075"/>
                </a:lnTo>
                <a:lnTo>
                  <a:pt x="5131" y="34352"/>
                </a:lnTo>
                <a:lnTo>
                  <a:pt x="5592" y="34597"/>
                </a:lnTo>
                <a:lnTo>
                  <a:pt x="6022" y="34843"/>
                </a:lnTo>
                <a:lnTo>
                  <a:pt x="6514" y="35058"/>
                </a:lnTo>
                <a:lnTo>
                  <a:pt x="7006" y="35243"/>
                </a:lnTo>
                <a:lnTo>
                  <a:pt x="7497" y="35396"/>
                </a:lnTo>
                <a:lnTo>
                  <a:pt x="7989" y="35550"/>
                </a:lnTo>
                <a:lnTo>
                  <a:pt x="8511" y="35673"/>
                </a:lnTo>
                <a:lnTo>
                  <a:pt x="9034" y="35765"/>
                </a:lnTo>
                <a:lnTo>
                  <a:pt x="9556" y="35826"/>
                </a:lnTo>
                <a:lnTo>
                  <a:pt x="10109" y="35857"/>
                </a:lnTo>
                <a:lnTo>
                  <a:pt x="10631" y="35888"/>
                </a:lnTo>
                <a:lnTo>
                  <a:pt x="34536" y="35888"/>
                </a:lnTo>
                <a:lnTo>
                  <a:pt x="34597" y="35857"/>
                </a:lnTo>
                <a:lnTo>
                  <a:pt x="34690" y="35826"/>
                </a:lnTo>
                <a:lnTo>
                  <a:pt x="34720" y="35765"/>
                </a:lnTo>
                <a:lnTo>
                  <a:pt x="34751" y="35673"/>
                </a:lnTo>
                <a:lnTo>
                  <a:pt x="34720" y="35581"/>
                </a:lnTo>
                <a:lnTo>
                  <a:pt x="34690" y="35519"/>
                </a:lnTo>
                <a:lnTo>
                  <a:pt x="34597" y="35458"/>
                </a:lnTo>
                <a:lnTo>
                  <a:pt x="10631" y="35458"/>
                </a:lnTo>
                <a:lnTo>
                  <a:pt x="10109" y="35427"/>
                </a:lnTo>
                <a:lnTo>
                  <a:pt x="9617" y="35396"/>
                </a:lnTo>
                <a:lnTo>
                  <a:pt x="9095" y="35335"/>
                </a:lnTo>
                <a:lnTo>
                  <a:pt x="8603" y="35243"/>
                </a:lnTo>
                <a:lnTo>
                  <a:pt x="8112" y="35120"/>
                </a:lnTo>
                <a:lnTo>
                  <a:pt x="7620" y="34997"/>
                </a:lnTo>
                <a:lnTo>
                  <a:pt x="7129" y="34843"/>
                </a:lnTo>
                <a:lnTo>
                  <a:pt x="6668" y="34659"/>
                </a:lnTo>
                <a:lnTo>
                  <a:pt x="6238" y="34444"/>
                </a:lnTo>
                <a:lnTo>
                  <a:pt x="5777" y="34229"/>
                </a:lnTo>
                <a:lnTo>
                  <a:pt x="5347" y="33983"/>
                </a:lnTo>
                <a:lnTo>
                  <a:pt x="4947" y="33706"/>
                </a:lnTo>
                <a:lnTo>
                  <a:pt x="4548" y="33430"/>
                </a:lnTo>
                <a:lnTo>
                  <a:pt x="4148" y="33122"/>
                </a:lnTo>
                <a:lnTo>
                  <a:pt x="3779" y="32785"/>
                </a:lnTo>
                <a:lnTo>
                  <a:pt x="3442" y="32447"/>
                </a:lnTo>
                <a:lnTo>
                  <a:pt x="3104" y="32109"/>
                </a:lnTo>
                <a:lnTo>
                  <a:pt x="2766" y="31740"/>
                </a:lnTo>
                <a:lnTo>
                  <a:pt x="2458" y="31340"/>
                </a:lnTo>
                <a:lnTo>
                  <a:pt x="2182" y="30941"/>
                </a:lnTo>
                <a:lnTo>
                  <a:pt x="1905" y="30542"/>
                </a:lnTo>
                <a:lnTo>
                  <a:pt x="1659" y="30111"/>
                </a:lnTo>
                <a:lnTo>
                  <a:pt x="1444" y="29650"/>
                </a:lnTo>
                <a:lnTo>
                  <a:pt x="1229" y="29220"/>
                </a:lnTo>
                <a:lnTo>
                  <a:pt x="1045" y="28759"/>
                </a:lnTo>
                <a:lnTo>
                  <a:pt x="891" y="28268"/>
                </a:lnTo>
                <a:lnTo>
                  <a:pt x="768" y="27807"/>
                </a:lnTo>
                <a:lnTo>
                  <a:pt x="645" y="27285"/>
                </a:lnTo>
                <a:lnTo>
                  <a:pt x="553" y="26793"/>
                </a:lnTo>
                <a:lnTo>
                  <a:pt x="492" y="26301"/>
                </a:lnTo>
                <a:lnTo>
                  <a:pt x="461" y="25779"/>
                </a:lnTo>
                <a:lnTo>
                  <a:pt x="430" y="25257"/>
                </a:lnTo>
                <a:lnTo>
                  <a:pt x="461" y="24734"/>
                </a:lnTo>
                <a:lnTo>
                  <a:pt x="492" y="24212"/>
                </a:lnTo>
                <a:lnTo>
                  <a:pt x="553" y="23690"/>
                </a:lnTo>
                <a:lnTo>
                  <a:pt x="645" y="23198"/>
                </a:lnTo>
                <a:lnTo>
                  <a:pt x="768" y="22706"/>
                </a:lnTo>
                <a:lnTo>
                  <a:pt x="891" y="22215"/>
                </a:lnTo>
                <a:lnTo>
                  <a:pt x="1045" y="21723"/>
                </a:lnTo>
                <a:lnTo>
                  <a:pt x="1229" y="21262"/>
                </a:lnTo>
                <a:lnTo>
                  <a:pt x="1444" y="20832"/>
                </a:lnTo>
                <a:lnTo>
                  <a:pt x="1659" y="20371"/>
                </a:lnTo>
                <a:lnTo>
                  <a:pt x="1905" y="19941"/>
                </a:lnTo>
                <a:lnTo>
                  <a:pt x="2182" y="19542"/>
                </a:lnTo>
                <a:lnTo>
                  <a:pt x="2458" y="19142"/>
                </a:lnTo>
                <a:lnTo>
                  <a:pt x="2766" y="18743"/>
                </a:lnTo>
                <a:lnTo>
                  <a:pt x="3104" y="18374"/>
                </a:lnTo>
                <a:lnTo>
                  <a:pt x="3442" y="18036"/>
                </a:lnTo>
                <a:lnTo>
                  <a:pt x="3779" y="17698"/>
                </a:lnTo>
                <a:lnTo>
                  <a:pt x="4148" y="17360"/>
                </a:lnTo>
                <a:lnTo>
                  <a:pt x="4548" y="17053"/>
                </a:lnTo>
                <a:lnTo>
                  <a:pt x="4947" y="16776"/>
                </a:lnTo>
                <a:lnTo>
                  <a:pt x="5347" y="16531"/>
                </a:lnTo>
                <a:lnTo>
                  <a:pt x="5777" y="16285"/>
                </a:lnTo>
                <a:lnTo>
                  <a:pt x="6238" y="16039"/>
                </a:lnTo>
                <a:lnTo>
                  <a:pt x="6668" y="15855"/>
                </a:lnTo>
                <a:lnTo>
                  <a:pt x="7129" y="15670"/>
                </a:lnTo>
                <a:lnTo>
                  <a:pt x="7620" y="15486"/>
                </a:lnTo>
                <a:lnTo>
                  <a:pt x="8112" y="15363"/>
                </a:lnTo>
                <a:lnTo>
                  <a:pt x="8603" y="15240"/>
                </a:lnTo>
                <a:lnTo>
                  <a:pt x="9095" y="15148"/>
                </a:lnTo>
                <a:lnTo>
                  <a:pt x="9617" y="15086"/>
                </a:lnTo>
                <a:lnTo>
                  <a:pt x="10109" y="15056"/>
                </a:lnTo>
                <a:lnTo>
                  <a:pt x="10631" y="15025"/>
                </a:lnTo>
                <a:lnTo>
                  <a:pt x="37824" y="15025"/>
                </a:lnTo>
                <a:lnTo>
                  <a:pt x="38377" y="14994"/>
                </a:lnTo>
                <a:lnTo>
                  <a:pt x="38899" y="14902"/>
                </a:lnTo>
                <a:lnTo>
                  <a:pt x="39421" y="14810"/>
                </a:lnTo>
                <a:lnTo>
                  <a:pt x="39944" y="14718"/>
                </a:lnTo>
                <a:lnTo>
                  <a:pt x="40435" y="14564"/>
                </a:lnTo>
                <a:lnTo>
                  <a:pt x="40927" y="14380"/>
                </a:lnTo>
                <a:lnTo>
                  <a:pt x="41419" y="14195"/>
                </a:lnTo>
                <a:lnTo>
                  <a:pt x="41879" y="13980"/>
                </a:lnTo>
                <a:lnTo>
                  <a:pt x="42340" y="13765"/>
                </a:lnTo>
                <a:lnTo>
                  <a:pt x="42770" y="13489"/>
                </a:lnTo>
                <a:lnTo>
                  <a:pt x="43201" y="13212"/>
                </a:lnTo>
                <a:lnTo>
                  <a:pt x="43631" y="12936"/>
                </a:lnTo>
                <a:lnTo>
                  <a:pt x="44030" y="12628"/>
                </a:lnTo>
                <a:lnTo>
                  <a:pt x="44399" y="12290"/>
                </a:lnTo>
                <a:lnTo>
                  <a:pt x="44768" y="11922"/>
                </a:lnTo>
                <a:lnTo>
                  <a:pt x="45136" y="11553"/>
                </a:lnTo>
                <a:lnTo>
                  <a:pt x="45444" y="11184"/>
                </a:lnTo>
                <a:lnTo>
                  <a:pt x="45782" y="10785"/>
                </a:lnTo>
                <a:lnTo>
                  <a:pt x="46058" y="10355"/>
                </a:lnTo>
                <a:lnTo>
                  <a:pt x="46335" y="9925"/>
                </a:lnTo>
                <a:lnTo>
                  <a:pt x="46611" y="9494"/>
                </a:lnTo>
                <a:lnTo>
                  <a:pt x="46826" y="9033"/>
                </a:lnTo>
                <a:lnTo>
                  <a:pt x="47041" y="8573"/>
                </a:lnTo>
                <a:lnTo>
                  <a:pt x="47226" y="8081"/>
                </a:lnTo>
                <a:lnTo>
                  <a:pt x="47410" y="7589"/>
                </a:lnTo>
                <a:lnTo>
                  <a:pt x="47533" y="7098"/>
                </a:lnTo>
                <a:lnTo>
                  <a:pt x="47656" y="6575"/>
                </a:lnTo>
                <a:lnTo>
                  <a:pt x="47748" y="6053"/>
                </a:lnTo>
                <a:lnTo>
                  <a:pt x="47840" y="5531"/>
                </a:lnTo>
                <a:lnTo>
                  <a:pt x="47871" y="4978"/>
                </a:lnTo>
                <a:lnTo>
                  <a:pt x="47871" y="4455"/>
                </a:lnTo>
                <a:lnTo>
                  <a:pt x="47871" y="215"/>
                </a:lnTo>
                <a:lnTo>
                  <a:pt x="47871" y="123"/>
                </a:lnTo>
                <a:lnTo>
                  <a:pt x="47809" y="62"/>
                </a:lnTo>
                <a:lnTo>
                  <a:pt x="47748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0" name="Google Shape;3030;p53"/>
          <p:cNvSpPr txBox="1"/>
          <p:nvPr/>
        </p:nvSpPr>
        <p:spPr>
          <a:xfrm>
            <a:off x="6144524" y="2135492"/>
            <a:ext cx="2091657" cy="1979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accent2"/>
                </a:solidFill>
                <a:latin typeface="Fira Sans"/>
                <a:sym typeface="Roboto"/>
              </a:rPr>
              <a:t>Don’t forget </a:t>
            </a:r>
          </a:p>
          <a:p>
            <a:pPr lvl="0" algn="r"/>
            <a:r>
              <a:rPr lang="en-US" b="1" dirty="0">
                <a:solidFill>
                  <a:schemeClr val="accent2"/>
                </a:solidFill>
                <a:latin typeface="Fira Sans"/>
              </a:rPr>
              <a:t>Charging away from Climate Change</a:t>
            </a:r>
            <a:endParaRPr lang="en-US" b="1" dirty="0">
              <a:solidFill>
                <a:schemeClr val="accent2"/>
              </a:solidFill>
              <a:latin typeface="Fira Sans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38" name="Google Shape;3038;p53"/>
          <p:cNvSpPr/>
          <p:nvPr/>
        </p:nvSpPr>
        <p:spPr>
          <a:xfrm>
            <a:off x="5372838" y="2744623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9" name="Google Shape;3039;p53"/>
          <p:cNvGrpSpPr/>
          <p:nvPr/>
        </p:nvGrpSpPr>
        <p:grpSpPr>
          <a:xfrm>
            <a:off x="5506642" y="2862113"/>
            <a:ext cx="339253" cy="339253"/>
            <a:chOff x="1492675" y="2620775"/>
            <a:chExt cx="481825" cy="481825"/>
          </a:xfrm>
        </p:grpSpPr>
        <p:sp>
          <p:nvSpPr>
            <p:cNvPr id="3040" name="Google Shape;3040;p53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41" name="Google Shape;3041;p53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46" name="Google Shape;3046;p53"/>
          <p:cNvGrpSpPr/>
          <p:nvPr/>
        </p:nvGrpSpPr>
        <p:grpSpPr>
          <a:xfrm>
            <a:off x="5338386" y="4214424"/>
            <a:ext cx="355258" cy="355258"/>
            <a:chOff x="-50134375" y="3183175"/>
            <a:chExt cx="300100" cy="300100"/>
          </a:xfrm>
        </p:grpSpPr>
        <p:sp>
          <p:nvSpPr>
            <p:cNvPr id="3047" name="Google Shape;3047;p53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3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3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3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3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3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3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3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3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3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7" name="Google Shape;3057;p53"/>
          <p:cNvSpPr/>
          <p:nvPr/>
        </p:nvSpPr>
        <p:spPr>
          <a:xfrm>
            <a:off x="5347058" y="2441756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85DF95-A665-464A-ACD5-38C8D1162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647" y="1866036"/>
            <a:ext cx="550050" cy="550050"/>
          </a:xfrm>
          <a:prstGeom prst="rect">
            <a:avLst/>
          </a:prstGeom>
        </p:spPr>
      </p:pic>
      <p:sp>
        <p:nvSpPr>
          <p:cNvPr id="375" name="Google Shape;3030;p53">
            <a:extLst>
              <a:ext uri="{FF2B5EF4-FFF2-40B4-BE49-F238E27FC236}">
                <a16:creationId xmlns:a16="http://schemas.microsoft.com/office/drawing/2014/main" id="{7EC7B69D-F3E1-2841-BFDB-B118B19AECC9}"/>
              </a:ext>
            </a:extLst>
          </p:cNvPr>
          <p:cNvSpPr txBox="1"/>
          <p:nvPr/>
        </p:nvSpPr>
        <p:spPr>
          <a:xfrm>
            <a:off x="5940389" y="2017694"/>
            <a:ext cx="935842" cy="40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b="1" dirty="0">
                <a:solidFill>
                  <a:schemeClr val="tx1"/>
                </a:solidFill>
                <a:latin typeface="Fira Sans"/>
                <a:sym typeface="Roboto"/>
              </a:rPr>
              <a:t>SYNYC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41"/>
          <p:cNvSpPr txBox="1">
            <a:spLocks noGrp="1"/>
          </p:cNvSpPr>
          <p:nvPr>
            <p:ph type="title"/>
          </p:nvPr>
        </p:nvSpPr>
        <p:spPr>
          <a:xfrm>
            <a:off x="325225" y="202847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Backstory</a:t>
            </a:r>
            <a:endParaRPr sz="3200" dirty="0"/>
          </a:p>
        </p:txBody>
      </p:sp>
      <p:grpSp>
        <p:nvGrpSpPr>
          <p:cNvPr id="1501" name="Google Shape;1501;p41"/>
          <p:cNvGrpSpPr/>
          <p:nvPr/>
        </p:nvGrpSpPr>
        <p:grpSpPr>
          <a:xfrm>
            <a:off x="457209" y="1078325"/>
            <a:ext cx="2099618" cy="1105175"/>
            <a:chOff x="1411259" y="1078325"/>
            <a:chExt cx="2099618" cy="1105175"/>
          </a:xfrm>
        </p:grpSpPr>
        <p:sp>
          <p:nvSpPr>
            <p:cNvPr id="1502" name="Google Shape;1502;p41"/>
            <p:cNvSpPr/>
            <p:nvPr/>
          </p:nvSpPr>
          <p:spPr>
            <a:xfrm>
              <a:off x="1491834" y="2148917"/>
              <a:ext cx="2019042" cy="34583"/>
            </a:xfrm>
            <a:custGeom>
              <a:avLst/>
              <a:gdLst/>
              <a:ahLst/>
              <a:cxnLst/>
              <a:rect l="l" t="t" r="r" b="b"/>
              <a:pathLst>
                <a:path w="23353" h="400" extrusionOk="0">
                  <a:moveTo>
                    <a:pt x="431" y="0"/>
                  </a:moveTo>
                  <a:lnTo>
                    <a:pt x="185" y="62"/>
                  </a:lnTo>
                  <a:lnTo>
                    <a:pt x="32" y="123"/>
                  </a:lnTo>
                  <a:lnTo>
                    <a:pt x="1" y="154"/>
                  </a:lnTo>
                  <a:lnTo>
                    <a:pt x="1" y="184"/>
                  </a:lnTo>
                  <a:lnTo>
                    <a:pt x="1" y="246"/>
                  </a:lnTo>
                  <a:lnTo>
                    <a:pt x="32" y="277"/>
                  </a:lnTo>
                  <a:lnTo>
                    <a:pt x="185" y="338"/>
                  </a:lnTo>
                  <a:lnTo>
                    <a:pt x="431" y="369"/>
                  </a:lnTo>
                  <a:lnTo>
                    <a:pt x="708" y="400"/>
                  </a:lnTo>
                  <a:lnTo>
                    <a:pt x="22646" y="400"/>
                  </a:lnTo>
                  <a:lnTo>
                    <a:pt x="22892" y="369"/>
                  </a:lnTo>
                  <a:lnTo>
                    <a:pt x="23137" y="338"/>
                  </a:lnTo>
                  <a:lnTo>
                    <a:pt x="23291" y="277"/>
                  </a:lnTo>
                  <a:lnTo>
                    <a:pt x="23322" y="246"/>
                  </a:lnTo>
                  <a:lnTo>
                    <a:pt x="23352" y="184"/>
                  </a:lnTo>
                  <a:lnTo>
                    <a:pt x="23322" y="154"/>
                  </a:lnTo>
                  <a:lnTo>
                    <a:pt x="23291" y="123"/>
                  </a:lnTo>
                  <a:lnTo>
                    <a:pt x="23137" y="62"/>
                  </a:lnTo>
                  <a:lnTo>
                    <a:pt x="2289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1"/>
            <p:cNvSpPr/>
            <p:nvPr/>
          </p:nvSpPr>
          <p:spPr>
            <a:xfrm>
              <a:off x="1770829" y="1758392"/>
              <a:ext cx="459608" cy="377301"/>
            </a:xfrm>
            <a:custGeom>
              <a:avLst/>
              <a:gdLst/>
              <a:ahLst/>
              <a:cxnLst/>
              <a:rect l="l" t="t" r="r" b="b"/>
              <a:pathLst>
                <a:path w="5316" h="4364" extrusionOk="0">
                  <a:moveTo>
                    <a:pt x="430" y="0"/>
                  </a:moveTo>
                  <a:lnTo>
                    <a:pt x="0" y="3134"/>
                  </a:lnTo>
                  <a:lnTo>
                    <a:pt x="338" y="4363"/>
                  </a:lnTo>
                  <a:lnTo>
                    <a:pt x="5316" y="4363"/>
                  </a:lnTo>
                  <a:lnTo>
                    <a:pt x="5101" y="0"/>
                  </a:lnTo>
                  <a:close/>
                </a:path>
              </a:pathLst>
            </a:custGeom>
            <a:solidFill>
              <a:srgbClr val="99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1622038" y="1200488"/>
              <a:ext cx="1591337" cy="935211"/>
            </a:xfrm>
            <a:custGeom>
              <a:avLst/>
              <a:gdLst/>
              <a:ahLst/>
              <a:cxnLst/>
              <a:rect l="l" t="t" r="r" b="b"/>
              <a:pathLst>
                <a:path w="18406" h="10817" extrusionOk="0">
                  <a:moveTo>
                    <a:pt x="4824" y="1"/>
                  </a:moveTo>
                  <a:lnTo>
                    <a:pt x="4333" y="93"/>
                  </a:lnTo>
                  <a:lnTo>
                    <a:pt x="3903" y="247"/>
                  </a:lnTo>
                  <a:lnTo>
                    <a:pt x="3780" y="308"/>
                  </a:lnTo>
                  <a:lnTo>
                    <a:pt x="3472" y="523"/>
                  </a:lnTo>
                  <a:lnTo>
                    <a:pt x="3012" y="861"/>
                  </a:lnTo>
                  <a:lnTo>
                    <a:pt x="2735" y="1107"/>
                  </a:lnTo>
                  <a:lnTo>
                    <a:pt x="2458" y="1384"/>
                  </a:lnTo>
                  <a:lnTo>
                    <a:pt x="2151" y="1691"/>
                  </a:lnTo>
                  <a:lnTo>
                    <a:pt x="1875" y="2060"/>
                  </a:lnTo>
                  <a:lnTo>
                    <a:pt x="1567" y="2459"/>
                  </a:lnTo>
                  <a:lnTo>
                    <a:pt x="1291" y="2889"/>
                  </a:lnTo>
                  <a:lnTo>
                    <a:pt x="1045" y="3350"/>
                  </a:lnTo>
                  <a:lnTo>
                    <a:pt x="799" y="3872"/>
                  </a:lnTo>
                  <a:lnTo>
                    <a:pt x="584" y="4456"/>
                  </a:lnTo>
                  <a:lnTo>
                    <a:pt x="431" y="5071"/>
                  </a:lnTo>
                  <a:lnTo>
                    <a:pt x="215" y="6085"/>
                  </a:lnTo>
                  <a:lnTo>
                    <a:pt x="93" y="7006"/>
                  </a:lnTo>
                  <a:lnTo>
                    <a:pt x="0" y="7836"/>
                  </a:lnTo>
                  <a:lnTo>
                    <a:pt x="0" y="8543"/>
                  </a:lnTo>
                  <a:lnTo>
                    <a:pt x="31" y="9127"/>
                  </a:lnTo>
                  <a:lnTo>
                    <a:pt x="93" y="9649"/>
                  </a:lnTo>
                  <a:lnTo>
                    <a:pt x="185" y="10048"/>
                  </a:lnTo>
                  <a:lnTo>
                    <a:pt x="277" y="10356"/>
                  </a:lnTo>
                  <a:lnTo>
                    <a:pt x="2366" y="10356"/>
                  </a:lnTo>
                  <a:lnTo>
                    <a:pt x="2243" y="10110"/>
                  </a:lnTo>
                  <a:lnTo>
                    <a:pt x="2151" y="9864"/>
                  </a:lnTo>
                  <a:lnTo>
                    <a:pt x="2059" y="9495"/>
                  </a:lnTo>
                  <a:lnTo>
                    <a:pt x="1998" y="9157"/>
                  </a:lnTo>
                  <a:lnTo>
                    <a:pt x="1998" y="8850"/>
                  </a:lnTo>
                  <a:lnTo>
                    <a:pt x="2028" y="8604"/>
                  </a:lnTo>
                  <a:lnTo>
                    <a:pt x="2090" y="8297"/>
                  </a:lnTo>
                  <a:lnTo>
                    <a:pt x="2243" y="7959"/>
                  </a:lnTo>
                  <a:lnTo>
                    <a:pt x="2428" y="7621"/>
                  </a:lnTo>
                  <a:lnTo>
                    <a:pt x="2674" y="7314"/>
                  </a:lnTo>
                  <a:lnTo>
                    <a:pt x="2827" y="7160"/>
                  </a:lnTo>
                  <a:lnTo>
                    <a:pt x="2981" y="7037"/>
                  </a:lnTo>
                  <a:lnTo>
                    <a:pt x="3165" y="6914"/>
                  </a:lnTo>
                  <a:lnTo>
                    <a:pt x="3380" y="6822"/>
                  </a:lnTo>
                  <a:lnTo>
                    <a:pt x="3565" y="6730"/>
                  </a:lnTo>
                  <a:lnTo>
                    <a:pt x="3810" y="6668"/>
                  </a:lnTo>
                  <a:lnTo>
                    <a:pt x="4025" y="6638"/>
                  </a:lnTo>
                  <a:lnTo>
                    <a:pt x="4302" y="6607"/>
                  </a:lnTo>
                  <a:lnTo>
                    <a:pt x="4947" y="6607"/>
                  </a:lnTo>
                  <a:lnTo>
                    <a:pt x="5224" y="6638"/>
                  </a:lnTo>
                  <a:lnTo>
                    <a:pt x="5408" y="6668"/>
                  </a:lnTo>
                  <a:lnTo>
                    <a:pt x="5562" y="6730"/>
                  </a:lnTo>
                  <a:lnTo>
                    <a:pt x="5746" y="6791"/>
                  </a:lnTo>
                  <a:lnTo>
                    <a:pt x="5930" y="6914"/>
                  </a:lnTo>
                  <a:lnTo>
                    <a:pt x="6115" y="7037"/>
                  </a:lnTo>
                  <a:lnTo>
                    <a:pt x="6268" y="7222"/>
                  </a:lnTo>
                  <a:lnTo>
                    <a:pt x="6422" y="7437"/>
                  </a:lnTo>
                  <a:lnTo>
                    <a:pt x="6545" y="7713"/>
                  </a:lnTo>
                  <a:lnTo>
                    <a:pt x="6668" y="8051"/>
                  </a:lnTo>
                  <a:lnTo>
                    <a:pt x="6760" y="8420"/>
                  </a:lnTo>
                  <a:lnTo>
                    <a:pt x="6822" y="8881"/>
                  </a:lnTo>
                  <a:lnTo>
                    <a:pt x="6822" y="9372"/>
                  </a:lnTo>
                  <a:lnTo>
                    <a:pt x="6699" y="10356"/>
                  </a:lnTo>
                  <a:lnTo>
                    <a:pt x="12229" y="10356"/>
                  </a:lnTo>
                  <a:lnTo>
                    <a:pt x="12229" y="10417"/>
                  </a:lnTo>
                  <a:lnTo>
                    <a:pt x="12229" y="10540"/>
                  </a:lnTo>
                  <a:lnTo>
                    <a:pt x="12199" y="10601"/>
                  </a:lnTo>
                  <a:lnTo>
                    <a:pt x="12137" y="10663"/>
                  </a:lnTo>
                  <a:lnTo>
                    <a:pt x="12045" y="10755"/>
                  </a:lnTo>
                  <a:lnTo>
                    <a:pt x="11891" y="10816"/>
                  </a:lnTo>
                  <a:lnTo>
                    <a:pt x="17883" y="10786"/>
                  </a:lnTo>
                  <a:lnTo>
                    <a:pt x="18405" y="7068"/>
                  </a:lnTo>
                  <a:lnTo>
                    <a:pt x="17975" y="6699"/>
                  </a:lnTo>
                  <a:lnTo>
                    <a:pt x="16807" y="5747"/>
                  </a:lnTo>
                  <a:lnTo>
                    <a:pt x="15978" y="5101"/>
                  </a:lnTo>
                  <a:lnTo>
                    <a:pt x="15025" y="4425"/>
                  </a:lnTo>
                  <a:lnTo>
                    <a:pt x="14011" y="3688"/>
                  </a:lnTo>
                  <a:lnTo>
                    <a:pt x="12874" y="2981"/>
                  </a:lnTo>
                  <a:lnTo>
                    <a:pt x="11707" y="2244"/>
                  </a:lnTo>
                  <a:lnTo>
                    <a:pt x="10509" y="1599"/>
                  </a:lnTo>
                  <a:lnTo>
                    <a:pt x="9894" y="1291"/>
                  </a:lnTo>
                  <a:lnTo>
                    <a:pt x="9310" y="1015"/>
                  </a:lnTo>
                  <a:lnTo>
                    <a:pt x="8696" y="769"/>
                  </a:lnTo>
                  <a:lnTo>
                    <a:pt x="8112" y="523"/>
                  </a:lnTo>
                  <a:lnTo>
                    <a:pt x="7528" y="339"/>
                  </a:lnTo>
                  <a:lnTo>
                    <a:pt x="6944" y="185"/>
                  </a:lnTo>
                  <a:lnTo>
                    <a:pt x="6391" y="93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1637946" y="1298789"/>
              <a:ext cx="738606" cy="494191"/>
            </a:xfrm>
            <a:custGeom>
              <a:avLst/>
              <a:gdLst/>
              <a:ahLst/>
              <a:cxnLst/>
              <a:rect l="l" t="t" r="r" b="b"/>
              <a:pathLst>
                <a:path w="8543" h="5716" extrusionOk="0">
                  <a:moveTo>
                    <a:pt x="3411" y="1"/>
                  </a:moveTo>
                  <a:lnTo>
                    <a:pt x="2889" y="32"/>
                  </a:lnTo>
                  <a:lnTo>
                    <a:pt x="2551" y="62"/>
                  </a:lnTo>
                  <a:lnTo>
                    <a:pt x="2428" y="93"/>
                  </a:lnTo>
                  <a:lnTo>
                    <a:pt x="2182" y="247"/>
                  </a:lnTo>
                  <a:lnTo>
                    <a:pt x="1967" y="400"/>
                  </a:lnTo>
                  <a:lnTo>
                    <a:pt x="1568" y="738"/>
                  </a:lnTo>
                  <a:lnTo>
                    <a:pt x="1230" y="1138"/>
                  </a:lnTo>
                  <a:lnTo>
                    <a:pt x="953" y="1537"/>
                  </a:lnTo>
                  <a:lnTo>
                    <a:pt x="707" y="1937"/>
                  </a:lnTo>
                  <a:lnTo>
                    <a:pt x="492" y="2367"/>
                  </a:lnTo>
                  <a:lnTo>
                    <a:pt x="339" y="2797"/>
                  </a:lnTo>
                  <a:lnTo>
                    <a:pt x="216" y="3227"/>
                  </a:lnTo>
                  <a:lnTo>
                    <a:pt x="124" y="3626"/>
                  </a:lnTo>
                  <a:lnTo>
                    <a:pt x="62" y="3995"/>
                  </a:lnTo>
                  <a:lnTo>
                    <a:pt x="1" y="4640"/>
                  </a:lnTo>
                  <a:lnTo>
                    <a:pt x="1" y="5040"/>
                  </a:lnTo>
                  <a:lnTo>
                    <a:pt x="1" y="5224"/>
                  </a:lnTo>
                  <a:lnTo>
                    <a:pt x="62" y="5347"/>
                  </a:lnTo>
                  <a:lnTo>
                    <a:pt x="216" y="5501"/>
                  </a:lnTo>
                  <a:lnTo>
                    <a:pt x="400" y="5593"/>
                  </a:lnTo>
                  <a:lnTo>
                    <a:pt x="615" y="5685"/>
                  </a:lnTo>
                  <a:lnTo>
                    <a:pt x="892" y="5716"/>
                  </a:lnTo>
                  <a:lnTo>
                    <a:pt x="1015" y="5716"/>
                  </a:lnTo>
                  <a:lnTo>
                    <a:pt x="1138" y="5685"/>
                  </a:lnTo>
                  <a:lnTo>
                    <a:pt x="1291" y="5624"/>
                  </a:lnTo>
                  <a:lnTo>
                    <a:pt x="1414" y="5562"/>
                  </a:lnTo>
                  <a:lnTo>
                    <a:pt x="1568" y="5470"/>
                  </a:lnTo>
                  <a:lnTo>
                    <a:pt x="1691" y="5316"/>
                  </a:lnTo>
                  <a:lnTo>
                    <a:pt x="2029" y="5009"/>
                  </a:lnTo>
                  <a:lnTo>
                    <a:pt x="2336" y="4702"/>
                  </a:lnTo>
                  <a:lnTo>
                    <a:pt x="2705" y="4456"/>
                  </a:lnTo>
                  <a:lnTo>
                    <a:pt x="3104" y="4241"/>
                  </a:lnTo>
                  <a:lnTo>
                    <a:pt x="3319" y="4180"/>
                  </a:lnTo>
                  <a:lnTo>
                    <a:pt x="3534" y="4087"/>
                  </a:lnTo>
                  <a:lnTo>
                    <a:pt x="3780" y="4057"/>
                  </a:lnTo>
                  <a:lnTo>
                    <a:pt x="4057" y="4026"/>
                  </a:lnTo>
                  <a:lnTo>
                    <a:pt x="4364" y="3995"/>
                  </a:lnTo>
                  <a:lnTo>
                    <a:pt x="4671" y="3995"/>
                  </a:lnTo>
                  <a:lnTo>
                    <a:pt x="5009" y="4026"/>
                  </a:lnTo>
                  <a:lnTo>
                    <a:pt x="5347" y="4087"/>
                  </a:lnTo>
                  <a:lnTo>
                    <a:pt x="5716" y="4180"/>
                  </a:lnTo>
                  <a:lnTo>
                    <a:pt x="6054" y="4272"/>
                  </a:lnTo>
                  <a:lnTo>
                    <a:pt x="6361" y="4395"/>
                  </a:lnTo>
                  <a:lnTo>
                    <a:pt x="6638" y="4548"/>
                  </a:lnTo>
                  <a:lnTo>
                    <a:pt x="6883" y="4702"/>
                  </a:lnTo>
                  <a:lnTo>
                    <a:pt x="7129" y="4855"/>
                  </a:lnTo>
                  <a:lnTo>
                    <a:pt x="7529" y="5193"/>
                  </a:lnTo>
                  <a:lnTo>
                    <a:pt x="7867" y="5470"/>
                  </a:lnTo>
                  <a:lnTo>
                    <a:pt x="8112" y="5654"/>
                  </a:lnTo>
                  <a:lnTo>
                    <a:pt x="8235" y="5716"/>
                  </a:lnTo>
                  <a:lnTo>
                    <a:pt x="8327" y="5716"/>
                  </a:lnTo>
                  <a:lnTo>
                    <a:pt x="8420" y="5685"/>
                  </a:lnTo>
                  <a:lnTo>
                    <a:pt x="8512" y="5593"/>
                  </a:lnTo>
                  <a:lnTo>
                    <a:pt x="8543" y="5531"/>
                  </a:lnTo>
                  <a:lnTo>
                    <a:pt x="8543" y="5439"/>
                  </a:lnTo>
                  <a:lnTo>
                    <a:pt x="8543" y="5101"/>
                  </a:lnTo>
                  <a:lnTo>
                    <a:pt x="8450" y="4671"/>
                  </a:lnTo>
                  <a:lnTo>
                    <a:pt x="8266" y="4149"/>
                  </a:lnTo>
                  <a:lnTo>
                    <a:pt x="8020" y="3534"/>
                  </a:lnTo>
                  <a:lnTo>
                    <a:pt x="7682" y="2858"/>
                  </a:lnTo>
                  <a:lnTo>
                    <a:pt x="7283" y="2152"/>
                  </a:lnTo>
                  <a:lnTo>
                    <a:pt x="7037" y="1814"/>
                  </a:lnTo>
                  <a:lnTo>
                    <a:pt x="6760" y="1445"/>
                  </a:lnTo>
                  <a:lnTo>
                    <a:pt x="6453" y="1107"/>
                  </a:lnTo>
                  <a:lnTo>
                    <a:pt x="6146" y="830"/>
                  </a:lnTo>
                  <a:lnTo>
                    <a:pt x="5777" y="585"/>
                  </a:lnTo>
                  <a:lnTo>
                    <a:pt x="5439" y="400"/>
                  </a:lnTo>
                  <a:lnTo>
                    <a:pt x="5070" y="277"/>
                  </a:lnTo>
                  <a:lnTo>
                    <a:pt x="4733" y="154"/>
                  </a:lnTo>
                  <a:lnTo>
                    <a:pt x="4364" y="93"/>
                  </a:lnTo>
                  <a:lnTo>
                    <a:pt x="4026" y="32"/>
                  </a:lnTo>
                  <a:lnTo>
                    <a:pt x="3688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1826593" y="1298789"/>
              <a:ext cx="499465" cy="345484"/>
            </a:xfrm>
            <a:custGeom>
              <a:avLst/>
              <a:gdLst/>
              <a:ahLst/>
              <a:cxnLst/>
              <a:rect l="l" t="t" r="r" b="b"/>
              <a:pathLst>
                <a:path w="5777" h="3996" extrusionOk="0">
                  <a:moveTo>
                    <a:pt x="1137" y="1"/>
                  </a:moveTo>
                  <a:lnTo>
                    <a:pt x="707" y="32"/>
                  </a:lnTo>
                  <a:lnTo>
                    <a:pt x="400" y="62"/>
                  </a:lnTo>
                  <a:lnTo>
                    <a:pt x="246" y="93"/>
                  </a:lnTo>
                  <a:lnTo>
                    <a:pt x="215" y="185"/>
                  </a:lnTo>
                  <a:lnTo>
                    <a:pt x="123" y="431"/>
                  </a:lnTo>
                  <a:lnTo>
                    <a:pt x="31" y="800"/>
                  </a:lnTo>
                  <a:lnTo>
                    <a:pt x="0" y="1015"/>
                  </a:lnTo>
                  <a:lnTo>
                    <a:pt x="0" y="1230"/>
                  </a:lnTo>
                  <a:lnTo>
                    <a:pt x="31" y="1445"/>
                  </a:lnTo>
                  <a:lnTo>
                    <a:pt x="92" y="1691"/>
                  </a:lnTo>
                  <a:lnTo>
                    <a:pt x="185" y="1906"/>
                  </a:lnTo>
                  <a:lnTo>
                    <a:pt x="338" y="2090"/>
                  </a:lnTo>
                  <a:lnTo>
                    <a:pt x="523" y="2275"/>
                  </a:lnTo>
                  <a:lnTo>
                    <a:pt x="799" y="2428"/>
                  </a:lnTo>
                  <a:lnTo>
                    <a:pt x="1137" y="2582"/>
                  </a:lnTo>
                  <a:lnTo>
                    <a:pt x="1537" y="2674"/>
                  </a:lnTo>
                  <a:lnTo>
                    <a:pt x="2151" y="2766"/>
                  </a:lnTo>
                  <a:lnTo>
                    <a:pt x="2704" y="2920"/>
                  </a:lnTo>
                  <a:lnTo>
                    <a:pt x="3226" y="3073"/>
                  </a:lnTo>
                  <a:lnTo>
                    <a:pt x="3687" y="3227"/>
                  </a:lnTo>
                  <a:lnTo>
                    <a:pt x="4486" y="3565"/>
                  </a:lnTo>
                  <a:lnTo>
                    <a:pt x="5070" y="3842"/>
                  </a:lnTo>
                  <a:lnTo>
                    <a:pt x="5316" y="3934"/>
                  </a:lnTo>
                  <a:lnTo>
                    <a:pt x="5500" y="3964"/>
                  </a:lnTo>
                  <a:lnTo>
                    <a:pt x="5623" y="3995"/>
                  </a:lnTo>
                  <a:lnTo>
                    <a:pt x="5715" y="3964"/>
                  </a:lnTo>
                  <a:lnTo>
                    <a:pt x="5777" y="3872"/>
                  </a:lnTo>
                  <a:lnTo>
                    <a:pt x="5777" y="3688"/>
                  </a:lnTo>
                  <a:lnTo>
                    <a:pt x="5746" y="3473"/>
                  </a:lnTo>
                  <a:lnTo>
                    <a:pt x="5654" y="3135"/>
                  </a:lnTo>
                  <a:lnTo>
                    <a:pt x="5439" y="2735"/>
                  </a:lnTo>
                  <a:lnTo>
                    <a:pt x="5193" y="2305"/>
                  </a:lnTo>
                  <a:lnTo>
                    <a:pt x="4886" y="1875"/>
                  </a:lnTo>
                  <a:lnTo>
                    <a:pt x="4578" y="1445"/>
                  </a:lnTo>
                  <a:lnTo>
                    <a:pt x="4333" y="1138"/>
                  </a:lnTo>
                  <a:lnTo>
                    <a:pt x="4056" y="892"/>
                  </a:lnTo>
                  <a:lnTo>
                    <a:pt x="3749" y="677"/>
                  </a:lnTo>
                  <a:lnTo>
                    <a:pt x="3472" y="523"/>
                  </a:lnTo>
                  <a:lnTo>
                    <a:pt x="3165" y="370"/>
                  </a:lnTo>
                  <a:lnTo>
                    <a:pt x="2858" y="247"/>
                  </a:lnTo>
                  <a:lnTo>
                    <a:pt x="2551" y="154"/>
                  </a:lnTo>
                  <a:lnTo>
                    <a:pt x="2243" y="93"/>
                  </a:lnTo>
                  <a:lnTo>
                    <a:pt x="1659" y="32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2461441" y="1699948"/>
              <a:ext cx="122337" cy="188650"/>
            </a:xfrm>
            <a:custGeom>
              <a:avLst/>
              <a:gdLst/>
              <a:ahLst/>
              <a:cxnLst/>
              <a:rect l="l" t="t" r="r" b="b"/>
              <a:pathLst>
                <a:path w="1415" h="2182" extrusionOk="0">
                  <a:moveTo>
                    <a:pt x="31" y="0"/>
                  </a:moveTo>
                  <a:lnTo>
                    <a:pt x="1" y="31"/>
                  </a:lnTo>
                  <a:lnTo>
                    <a:pt x="31" y="277"/>
                  </a:lnTo>
                  <a:lnTo>
                    <a:pt x="93" y="553"/>
                  </a:lnTo>
                  <a:lnTo>
                    <a:pt x="185" y="830"/>
                  </a:lnTo>
                  <a:lnTo>
                    <a:pt x="308" y="1107"/>
                  </a:lnTo>
                  <a:lnTo>
                    <a:pt x="615" y="1660"/>
                  </a:lnTo>
                  <a:lnTo>
                    <a:pt x="953" y="2182"/>
                  </a:lnTo>
                  <a:lnTo>
                    <a:pt x="953" y="2028"/>
                  </a:lnTo>
                  <a:lnTo>
                    <a:pt x="1015" y="1844"/>
                  </a:lnTo>
                  <a:lnTo>
                    <a:pt x="1168" y="1475"/>
                  </a:lnTo>
                  <a:lnTo>
                    <a:pt x="1353" y="1199"/>
                  </a:lnTo>
                  <a:lnTo>
                    <a:pt x="1414" y="1076"/>
                  </a:lnTo>
                  <a:lnTo>
                    <a:pt x="1199" y="953"/>
                  </a:lnTo>
                  <a:lnTo>
                    <a:pt x="953" y="799"/>
                  </a:lnTo>
                  <a:lnTo>
                    <a:pt x="492" y="400"/>
                  </a:lnTo>
                  <a:lnTo>
                    <a:pt x="154" y="9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1648580" y="1824791"/>
              <a:ext cx="114297" cy="127611"/>
            </a:xfrm>
            <a:custGeom>
              <a:avLst/>
              <a:gdLst/>
              <a:ahLst/>
              <a:cxnLst/>
              <a:rect l="l" t="t" r="r" b="b"/>
              <a:pathLst>
                <a:path w="1322" h="1476" extrusionOk="0">
                  <a:moveTo>
                    <a:pt x="523" y="1"/>
                  </a:moveTo>
                  <a:lnTo>
                    <a:pt x="400" y="31"/>
                  </a:lnTo>
                  <a:lnTo>
                    <a:pt x="277" y="123"/>
                  </a:lnTo>
                  <a:lnTo>
                    <a:pt x="185" y="216"/>
                  </a:lnTo>
                  <a:lnTo>
                    <a:pt x="93" y="308"/>
                  </a:lnTo>
                  <a:lnTo>
                    <a:pt x="31" y="431"/>
                  </a:lnTo>
                  <a:lnTo>
                    <a:pt x="1" y="584"/>
                  </a:lnTo>
                  <a:lnTo>
                    <a:pt x="1" y="738"/>
                  </a:lnTo>
                  <a:lnTo>
                    <a:pt x="1" y="892"/>
                  </a:lnTo>
                  <a:lnTo>
                    <a:pt x="31" y="1014"/>
                  </a:lnTo>
                  <a:lnTo>
                    <a:pt x="93" y="1137"/>
                  </a:lnTo>
                  <a:lnTo>
                    <a:pt x="185" y="1260"/>
                  </a:lnTo>
                  <a:lnTo>
                    <a:pt x="277" y="1352"/>
                  </a:lnTo>
                  <a:lnTo>
                    <a:pt x="400" y="1414"/>
                  </a:lnTo>
                  <a:lnTo>
                    <a:pt x="523" y="1445"/>
                  </a:lnTo>
                  <a:lnTo>
                    <a:pt x="646" y="1475"/>
                  </a:lnTo>
                  <a:lnTo>
                    <a:pt x="800" y="1445"/>
                  </a:lnTo>
                  <a:lnTo>
                    <a:pt x="922" y="1414"/>
                  </a:lnTo>
                  <a:lnTo>
                    <a:pt x="1045" y="1352"/>
                  </a:lnTo>
                  <a:lnTo>
                    <a:pt x="1138" y="1260"/>
                  </a:lnTo>
                  <a:lnTo>
                    <a:pt x="1199" y="1137"/>
                  </a:lnTo>
                  <a:lnTo>
                    <a:pt x="1260" y="1014"/>
                  </a:lnTo>
                  <a:lnTo>
                    <a:pt x="1322" y="892"/>
                  </a:lnTo>
                  <a:lnTo>
                    <a:pt x="1322" y="738"/>
                  </a:lnTo>
                  <a:lnTo>
                    <a:pt x="1322" y="584"/>
                  </a:lnTo>
                  <a:lnTo>
                    <a:pt x="1260" y="431"/>
                  </a:lnTo>
                  <a:lnTo>
                    <a:pt x="1199" y="308"/>
                  </a:lnTo>
                  <a:lnTo>
                    <a:pt x="1138" y="216"/>
                  </a:lnTo>
                  <a:lnTo>
                    <a:pt x="1045" y="123"/>
                  </a:lnTo>
                  <a:lnTo>
                    <a:pt x="922" y="31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1"/>
            <p:cNvSpPr/>
            <p:nvPr/>
          </p:nvSpPr>
          <p:spPr>
            <a:xfrm>
              <a:off x="1669848" y="1846059"/>
              <a:ext cx="71846" cy="82394"/>
            </a:xfrm>
            <a:custGeom>
              <a:avLst/>
              <a:gdLst/>
              <a:ahLst/>
              <a:cxnLst/>
              <a:rect l="l" t="t" r="r" b="b"/>
              <a:pathLst>
                <a:path w="831" h="953" extrusionOk="0">
                  <a:moveTo>
                    <a:pt x="400" y="0"/>
                  </a:moveTo>
                  <a:lnTo>
                    <a:pt x="338" y="31"/>
                  </a:lnTo>
                  <a:lnTo>
                    <a:pt x="246" y="62"/>
                  </a:lnTo>
                  <a:lnTo>
                    <a:pt x="123" y="154"/>
                  </a:lnTo>
                  <a:lnTo>
                    <a:pt x="31" y="308"/>
                  </a:lnTo>
                  <a:lnTo>
                    <a:pt x="0" y="492"/>
                  </a:lnTo>
                  <a:lnTo>
                    <a:pt x="31" y="676"/>
                  </a:lnTo>
                  <a:lnTo>
                    <a:pt x="123" y="799"/>
                  </a:lnTo>
                  <a:lnTo>
                    <a:pt x="246" y="922"/>
                  </a:lnTo>
                  <a:lnTo>
                    <a:pt x="338" y="953"/>
                  </a:lnTo>
                  <a:lnTo>
                    <a:pt x="492" y="953"/>
                  </a:lnTo>
                  <a:lnTo>
                    <a:pt x="584" y="922"/>
                  </a:lnTo>
                  <a:lnTo>
                    <a:pt x="707" y="799"/>
                  </a:lnTo>
                  <a:lnTo>
                    <a:pt x="799" y="676"/>
                  </a:lnTo>
                  <a:lnTo>
                    <a:pt x="830" y="492"/>
                  </a:lnTo>
                  <a:lnTo>
                    <a:pt x="799" y="308"/>
                  </a:lnTo>
                  <a:lnTo>
                    <a:pt x="707" y="154"/>
                  </a:lnTo>
                  <a:lnTo>
                    <a:pt x="584" y="62"/>
                  </a:lnTo>
                  <a:lnTo>
                    <a:pt x="492" y="31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0A1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1"/>
            <p:cNvSpPr/>
            <p:nvPr/>
          </p:nvSpPr>
          <p:spPr>
            <a:xfrm>
              <a:off x="1704344" y="1962949"/>
              <a:ext cx="53258" cy="55852"/>
            </a:xfrm>
            <a:custGeom>
              <a:avLst/>
              <a:gdLst/>
              <a:ahLst/>
              <a:cxnLst/>
              <a:rect l="l" t="t" r="r" b="b"/>
              <a:pathLst>
                <a:path w="616" h="646" extrusionOk="0">
                  <a:moveTo>
                    <a:pt x="185" y="0"/>
                  </a:moveTo>
                  <a:lnTo>
                    <a:pt x="93" y="92"/>
                  </a:lnTo>
                  <a:lnTo>
                    <a:pt x="32" y="185"/>
                  </a:lnTo>
                  <a:lnTo>
                    <a:pt x="1" y="338"/>
                  </a:lnTo>
                  <a:lnTo>
                    <a:pt x="32" y="461"/>
                  </a:lnTo>
                  <a:lnTo>
                    <a:pt x="93" y="553"/>
                  </a:lnTo>
                  <a:lnTo>
                    <a:pt x="185" y="646"/>
                  </a:lnTo>
                  <a:lnTo>
                    <a:pt x="431" y="646"/>
                  </a:lnTo>
                  <a:lnTo>
                    <a:pt x="523" y="553"/>
                  </a:lnTo>
                  <a:lnTo>
                    <a:pt x="585" y="461"/>
                  </a:lnTo>
                  <a:lnTo>
                    <a:pt x="615" y="338"/>
                  </a:lnTo>
                  <a:lnTo>
                    <a:pt x="585" y="185"/>
                  </a:lnTo>
                  <a:lnTo>
                    <a:pt x="523" y="92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1"/>
            <p:cNvSpPr/>
            <p:nvPr/>
          </p:nvSpPr>
          <p:spPr>
            <a:xfrm>
              <a:off x="1648580" y="1306743"/>
              <a:ext cx="278998" cy="443786"/>
            </a:xfrm>
            <a:custGeom>
              <a:avLst/>
              <a:gdLst/>
              <a:ahLst/>
              <a:cxnLst/>
              <a:rect l="l" t="t" r="r" b="b"/>
              <a:pathLst>
                <a:path w="3227" h="5133" extrusionOk="0">
                  <a:moveTo>
                    <a:pt x="2305" y="1"/>
                  </a:moveTo>
                  <a:lnTo>
                    <a:pt x="2059" y="124"/>
                  </a:lnTo>
                  <a:lnTo>
                    <a:pt x="1813" y="308"/>
                  </a:lnTo>
                  <a:lnTo>
                    <a:pt x="1598" y="493"/>
                  </a:lnTo>
                  <a:lnTo>
                    <a:pt x="1383" y="708"/>
                  </a:lnTo>
                  <a:lnTo>
                    <a:pt x="1168" y="923"/>
                  </a:lnTo>
                  <a:lnTo>
                    <a:pt x="984" y="1169"/>
                  </a:lnTo>
                  <a:lnTo>
                    <a:pt x="800" y="1414"/>
                  </a:lnTo>
                  <a:lnTo>
                    <a:pt x="646" y="1691"/>
                  </a:lnTo>
                  <a:lnTo>
                    <a:pt x="492" y="1967"/>
                  </a:lnTo>
                  <a:lnTo>
                    <a:pt x="369" y="2275"/>
                  </a:lnTo>
                  <a:lnTo>
                    <a:pt x="246" y="2582"/>
                  </a:lnTo>
                  <a:lnTo>
                    <a:pt x="154" y="2889"/>
                  </a:lnTo>
                  <a:lnTo>
                    <a:pt x="93" y="3196"/>
                  </a:lnTo>
                  <a:lnTo>
                    <a:pt x="31" y="3534"/>
                  </a:lnTo>
                  <a:lnTo>
                    <a:pt x="1" y="3842"/>
                  </a:lnTo>
                  <a:lnTo>
                    <a:pt x="1" y="4180"/>
                  </a:lnTo>
                  <a:lnTo>
                    <a:pt x="1" y="4456"/>
                  </a:lnTo>
                  <a:lnTo>
                    <a:pt x="62" y="4702"/>
                  </a:lnTo>
                  <a:lnTo>
                    <a:pt x="154" y="4886"/>
                  </a:lnTo>
                  <a:lnTo>
                    <a:pt x="277" y="5009"/>
                  </a:lnTo>
                  <a:lnTo>
                    <a:pt x="400" y="5071"/>
                  </a:lnTo>
                  <a:lnTo>
                    <a:pt x="554" y="5132"/>
                  </a:lnTo>
                  <a:lnTo>
                    <a:pt x="892" y="5132"/>
                  </a:lnTo>
                  <a:lnTo>
                    <a:pt x="1260" y="5040"/>
                  </a:lnTo>
                  <a:lnTo>
                    <a:pt x="1629" y="4886"/>
                  </a:lnTo>
                  <a:lnTo>
                    <a:pt x="2244" y="4610"/>
                  </a:lnTo>
                  <a:lnTo>
                    <a:pt x="2705" y="4303"/>
                  </a:lnTo>
                  <a:lnTo>
                    <a:pt x="3227" y="4057"/>
                  </a:lnTo>
                  <a:lnTo>
                    <a:pt x="2858" y="4057"/>
                  </a:lnTo>
                  <a:lnTo>
                    <a:pt x="2551" y="4026"/>
                  </a:lnTo>
                  <a:lnTo>
                    <a:pt x="2274" y="3965"/>
                  </a:lnTo>
                  <a:lnTo>
                    <a:pt x="2029" y="3872"/>
                  </a:lnTo>
                  <a:lnTo>
                    <a:pt x="1813" y="3780"/>
                  </a:lnTo>
                  <a:lnTo>
                    <a:pt x="1629" y="3688"/>
                  </a:lnTo>
                  <a:lnTo>
                    <a:pt x="1506" y="3565"/>
                  </a:lnTo>
                  <a:lnTo>
                    <a:pt x="1383" y="3412"/>
                  </a:lnTo>
                  <a:lnTo>
                    <a:pt x="1291" y="3289"/>
                  </a:lnTo>
                  <a:lnTo>
                    <a:pt x="1230" y="3104"/>
                  </a:lnTo>
                  <a:lnTo>
                    <a:pt x="1168" y="2951"/>
                  </a:lnTo>
                  <a:lnTo>
                    <a:pt x="1168" y="2766"/>
                  </a:lnTo>
                  <a:lnTo>
                    <a:pt x="1168" y="2398"/>
                  </a:lnTo>
                  <a:lnTo>
                    <a:pt x="1260" y="2029"/>
                  </a:lnTo>
                  <a:lnTo>
                    <a:pt x="1383" y="1660"/>
                  </a:lnTo>
                  <a:lnTo>
                    <a:pt x="1537" y="1291"/>
                  </a:lnTo>
                  <a:lnTo>
                    <a:pt x="1691" y="923"/>
                  </a:lnTo>
                  <a:lnTo>
                    <a:pt x="1875" y="616"/>
                  </a:lnTo>
                  <a:lnTo>
                    <a:pt x="2182" y="155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1637946" y="2095746"/>
              <a:ext cx="1041467" cy="45217"/>
            </a:xfrm>
            <a:custGeom>
              <a:avLst/>
              <a:gdLst/>
              <a:ahLst/>
              <a:cxnLst/>
              <a:rect l="l" t="t" r="r" b="b"/>
              <a:pathLst>
                <a:path w="12046" h="523" extrusionOk="0">
                  <a:moveTo>
                    <a:pt x="93" y="1"/>
                  </a:moveTo>
                  <a:lnTo>
                    <a:pt x="31" y="93"/>
                  </a:lnTo>
                  <a:lnTo>
                    <a:pt x="1" y="185"/>
                  </a:lnTo>
                  <a:lnTo>
                    <a:pt x="1" y="277"/>
                  </a:lnTo>
                  <a:lnTo>
                    <a:pt x="1" y="339"/>
                  </a:lnTo>
                  <a:lnTo>
                    <a:pt x="62" y="461"/>
                  </a:lnTo>
                  <a:lnTo>
                    <a:pt x="93" y="523"/>
                  </a:lnTo>
                  <a:lnTo>
                    <a:pt x="11154" y="523"/>
                  </a:lnTo>
                  <a:lnTo>
                    <a:pt x="11492" y="492"/>
                  </a:lnTo>
                  <a:lnTo>
                    <a:pt x="11769" y="431"/>
                  </a:lnTo>
                  <a:lnTo>
                    <a:pt x="11922" y="339"/>
                  </a:lnTo>
                  <a:lnTo>
                    <a:pt x="12015" y="246"/>
                  </a:lnTo>
                  <a:lnTo>
                    <a:pt x="12045" y="154"/>
                  </a:lnTo>
                  <a:lnTo>
                    <a:pt x="12045" y="62"/>
                  </a:lnTo>
                  <a:lnTo>
                    <a:pt x="12045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1"/>
            <p:cNvSpPr/>
            <p:nvPr/>
          </p:nvSpPr>
          <p:spPr>
            <a:xfrm>
              <a:off x="1959390" y="1078325"/>
              <a:ext cx="1386778" cy="730652"/>
            </a:xfrm>
            <a:custGeom>
              <a:avLst/>
              <a:gdLst/>
              <a:ahLst/>
              <a:cxnLst/>
              <a:rect l="l" t="t" r="r" b="b"/>
              <a:pathLst>
                <a:path w="16040" h="8451" extrusionOk="0">
                  <a:moveTo>
                    <a:pt x="4825" y="1"/>
                  </a:moveTo>
                  <a:lnTo>
                    <a:pt x="4179" y="93"/>
                  </a:lnTo>
                  <a:lnTo>
                    <a:pt x="3565" y="185"/>
                  </a:lnTo>
                  <a:lnTo>
                    <a:pt x="2981" y="308"/>
                  </a:lnTo>
                  <a:lnTo>
                    <a:pt x="2459" y="461"/>
                  </a:lnTo>
                  <a:lnTo>
                    <a:pt x="1967" y="646"/>
                  </a:lnTo>
                  <a:lnTo>
                    <a:pt x="1537" y="830"/>
                  </a:lnTo>
                  <a:lnTo>
                    <a:pt x="1137" y="984"/>
                  </a:lnTo>
                  <a:lnTo>
                    <a:pt x="523" y="1322"/>
                  </a:lnTo>
                  <a:lnTo>
                    <a:pt x="123" y="1568"/>
                  </a:lnTo>
                  <a:lnTo>
                    <a:pt x="1" y="1660"/>
                  </a:lnTo>
                  <a:lnTo>
                    <a:pt x="799" y="1660"/>
                  </a:lnTo>
                  <a:lnTo>
                    <a:pt x="1168" y="1721"/>
                  </a:lnTo>
                  <a:lnTo>
                    <a:pt x="1537" y="1783"/>
                  </a:lnTo>
                  <a:lnTo>
                    <a:pt x="1875" y="1875"/>
                  </a:lnTo>
                  <a:lnTo>
                    <a:pt x="2213" y="2028"/>
                  </a:lnTo>
                  <a:lnTo>
                    <a:pt x="2551" y="2182"/>
                  </a:lnTo>
                  <a:lnTo>
                    <a:pt x="2858" y="2366"/>
                  </a:lnTo>
                  <a:lnTo>
                    <a:pt x="3165" y="2612"/>
                  </a:lnTo>
                  <a:lnTo>
                    <a:pt x="3442" y="2889"/>
                  </a:lnTo>
                  <a:lnTo>
                    <a:pt x="3749" y="3196"/>
                  </a:lnTo>
                  <a:lnTo>
                    <a:pt x="4026" y="3534"/>
                  </a:lnTo>
                  <a:lnTo>
                    <a:pt x="4302" y="3933"/>
                  </a:lnTo>
                  <a:lnTo>
                    <a:pt x="4579" y="4364"/>
                  </a:lnTo>
                  <a:lnTo>
                    <a:pt x="4855" y="4855"/>
                  </a:lnTo>
                  <a:lnTo>
                    <a:pt x="5132" y="5378"/>
                  </a:lnTo>
                  <a:lnTo>
                    <a:pt x="5408" y="5900"/>
                  </a:lnTo>
                  <a:lnTo>
                    <a:pt x="5716" y="6361"/>
                  </a:lnTo>
                  <a:lnTo>
                    <a:pt x="6054" y="6791"/>
                  </a:lnTo>
                  <a:lnTo>
                    <a:pt x="6422" y="7160"/>
                  </a:lnTo>
                  <a:lnTo>
                    <a:pt x="6791" y="7498"/>
                  </a:lnTo>
                  <a:lnTo>
                    <a:pt x="7190" y="7774"/>
                  </a:lnTo>
                  <a:lnTo>
                    <a:pt x="7590" y="8020"/>
                  </a:lnTo>
                  <a:lnTo>
                    <a:pt x="8020" y="8204"/>
                  </a:lnTo>
                  <a:lnTo>
                    <a:pt x="8450" y="8327"/>
                  </a:lnTo>
                  <a:lnTo>
                    <a:pt x="8880" y="8419"/>
                  </a:lnTo>
                  <a:lnTo>
                    <a:pt x="9310" y="8450"/>
                  </a:lnTo>
                  <a:lnTo>
                    <a:pt x="9741" y="8450"/>
                  </a:lnTo>
                  <a:lnTo>
                    <a:pt x="10140" y="8419"/>
                  </a:lnTo>
                  <a:lnTo>
                    <a:pt x="10570" y="8327"/>
                  </a:lnTo>
                  <a:lnTo>
                    <a:pt x="11000" y="8174"/>
                  </a:lnTo>
                  <a:lnTo>
                    <a:pt x="11400" y="7989"/>
                  </a:lnTo>
                  <a:lnTo>
                    <a:pt x="11769" y="7805"/>
                  </a:lnTo>
                  <a:lnTo>
                    <a:pt x="12168" y="7682"/>
                  </a:lnTo>
                  <a:lnTo>
                    <a:pt x="12567" y="7590"/>
                  </a:lnTo>
                  <a:lnTo>
                    <a:pt x="12936" y="7528"/>
                  </a:lnTo>
                  <a:lnTo>
                    <a:pt x="13305" y="7498"/>
                  </a:lnTo>
                  <a:lnTo>
                    <a:pt x="13643" y="7498"/>
                  </a:lnTo>
                  <a:lnTo>
                    <a:pt x="13981" y="7528"/>
                  </a:lnTo>
                  <a:lnTo>
                    <a:pt x="14319" y="7559"/>
                  </a:lnTo>
                  <a:lnTo>
                    <a:pt x="14903" y="7713"/>
                  </a:lnTo>
                  <a:lnTo>
                    <a:pt x="15394" y="7866"/>
                  </a:lnTo>
                  <a:lnTo>
                    <a:pt x="15794" y="8051"/>
                  </a:lnTo>
                  <a:lnTo>
                    <a:pt x="16039" y="8174"/>
                  </a:lnTo>
                  <a:lnTo>
                    <a:pt x="15947" y="7467"/>
                  </a:lnTo>
                  <a:lnTo>
                    <a:pt x="15794" y="6791"/>
                  </a:lnTo>
                  <a:lnTo>
                    <a:pt x="15548" y="6115"/>
                  </a:lnTo>
                  <a:lnTo>
                    <a:pt x="15271" y="5439"/>
                  </a:lnTo>
                  <a:lnTo>
                    <a:pt x="14903" y="4825"/>
                  </a:lnTo>
                  <a:lnTo>
                    <a:pt x="14472" y="4210"/>
                  </a:lnTo>
                  <a:lnTo>
                    <a:pt x="13981" y="3626"/>
                  </a:lnTo>
                  <a:lnTo>
                    <a:pt x="13428" y="3073"/>
                  </a:lnTo>
                  <a:lnTo>
                    <a:pt x="12844" y="2551"/>
                  </a:lnTo>
                  <a:lnTo>
                    <a:pt x="12168" y="2059"/>
                  </a:lnTo>
                  <a:lnTo>
                    <a:pt x="11431" y="1629"/>
                  </a:lnTo>
                  <a:lnTo>
                    <a:pt x="10662" y="1230"/>
                  </a:lnTo>
                  <a:lnTo>
                    <a:pt x="9802" y="861"/>
                  </a:lnTo>
                  <a:lnTo>
                    <a:pt x="8911" y="554"/>
                  </a:lnTo>
                  <a:lnTo>
                    <a:pt x="7959" y="308"/>
                  </a:lnTo>
                  <a:lnTo>
                    <a:pt x="6945" y="123"/>
                  </a:lnTo>
                  <a:lnTo>
                    <a:pt x="6207" y="31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1"/>
            <p:cNvSpPr/>
            <p:nvPr/>
          </p:nvSpPr>
          <p:spPr>
            <a:xfrm>
              <a:off x="2126769" y="1078325"/>
              <a:ext cx="1030746" cy="459695"/>
            </a:xfrm>
            <a:custGeom>
              <a:avLst/>
              <a:gdLst/>
              <a:ahLst/>
              <a:cxnLst/>
              <a:rect l="l" t="t" r="r" b="b"/>
              <a:pathLst>
                <a:path w="11922" h="5317" extrusionOk="0">
                  <a:moveTo>
                    <a:pt x="3564" y="1"/>
                  </a:moveTo>
                  <a:lnTo>
                    <a:pt x="2858" y="31"/>
                  </a:lnTo>
                  <a:lnTo>
                    <a:pt x="2213" y="93"/>
                  </a:lnTo>
                  <a:lnTo>
                    <a:pt x="1598" y="185"/>
                  </a:lnTo>
                  <a:lnTo>
                    <a:pt x="1014" y="339"/>
                  </a:lnTo>
                  <a:lnTo>
                    <a:pt x="492" y="492"/>
                  </a:lnTo>
                  <a:lnTo>
                    <a:pt x="0" y="646"/>
                  </a:lnTo>
                  <a:lnTo>
                    <a:pt x="123" y="646"/>
                  </a:lnTo>
                  <a:lnTo>
                    <a:pt x="492" y="707"/>
                  </a:lnTo>
                  <a:lnTo>
                    <a:pt x="1076" y="799"/>
                  </a:lnTo>
                  <a:lnTo>
                    <a:pt x="1782" y="953"/>
                  </a:lnTo>
                  <a:lnTo>
                    <a:pt x="2182" y="1076"/>
                  </a:lnTo>
                  <a:lnTo>
                    <a:pt x="2612" y="1260"/>
                  </a:lnTo>
                  <a:lnTo>
                    <a:pt x="3073" y="1445"/>
                  </a:lnTo>
                  <a:lnTo>
                    <a:pt x="3534" y="1660"/>
                  </a:lnTo>
                  <a:lnTo>
                    <a:pt x="3995" y="1936"/>
                  </a:lnTo>
                  <a:lnTo>
                    <a:pt x="4486" y="2274"/>
                  </a:lnTo>
                  <a:lnTo>
                    <a:pt x="4947" y="2643"/>
                  </a:lnTo>
                  <a:lnTo>
                    <a:pt x="5408" y="3073"/>
                  </a:lnTo>
                  <a:lnTo>
                    <a:pt x="5746" y="3380"/>
                  </a:lnTo>
                  <a:lnTo>
                    <a:pt x="6084" y="3688"/>
                  </a:lnTo>
                  <a:lnTo>
                    <a:pt x="6422" y="3933"/>
                  </a:lnTo>
                  <a:lnTo>
                    <a:pt x="6729" y="4179"/>
                  </a:lnTo>
                  <a:lnTo>
                    <a:pt x="7374" y="4579"/>
                  </a:lnTo>
                  <a:lnTo>
                    <a:pt x="7989" y="4886"/>
                  </a:lnTo>
                  <a:lnTo>
                    <a:pt x="8573" y="5101"/>
                  </a:lnTo>
                  <a:lnTo>
                    <a:pt x="9126" y="5224"/>
                  </a:lnTo>
                  <a:lnTo>
                    <a:pt x="9648" y="5316"/>
                  </a:lnTo>
                  <a:lnTo>
                    <a:pt x="10109" y="5316"/>
                  </a:lnTo>
                  <a:lnTo>
                    <a:pt x="10539" y="5255"/>
                  </a:lnTo>
                  <a:lnTo>
                    <a:pt x="10939" y="5132"/>
                  </a:lnTo>
                  <a:lnTo>
                    <a:pt x="11246" y="4978"/>
                  </a:lnTo>
                  <a:lnTo>
                    <a:pt x="11522" y="4794"/>
                  </a:lnTo>
                  <a:lnTo>
                    <a:pt x="11707" y="4579"/>
                  </a:lnTo>
                  <a:lnTo>
                    <a:pt x="11860" y="4364"/>
                  </a:lnTo>
                  <a:lnTo>
                    <a:pt x="11891" y="4241"/>
                  </a:lnTo>
                  <a:lnTo>
                    <a:pt x="11922" y="4118"/>
                  </a:lnTo>
                  <a:lnTo>
                    <a:pt x="11922" y="3964"/>
                  </a:lnTo>
                  <a:lnTo>
                    <a:pt x="11891" y="3841"/>
                  </a:lnTo>
                  <a:lnTo>
                    <a:pt x="11891" y="3718"/>
                  </a:lnTo>
                  <a:lnTo>
                    <a:pt x="11830" y="3411"/>
                  </a:lnTo>
                  <a:lnTo>
                    <a:pt x="11553" y="3104"/>
                  </a:lnTo>
                  <a:lnTo>
                    <a:pt x="11215" y="2827"/>
                  </a:lnTo>
                  <a:lnTo>
                    <a:pt x="10877" y="2551"/>
                  </a:lnTo>
                  <a:lnTo>
                    <a:pt x="10539" y="2274"/>
                  </a:lnTo>
                  <a:lnTo>
                    <a:pt x="10171" y="2028"/>
                  </a:lnTo>
                  <a:lnTo>
                    <a:pt x="9771" y="1783"/>
                  </a:lnTo>
                  <a:lnTo>
                    <a:pt x="9372" y="1537"/>
                  </a:lnTo>
                  <a:lnTo>
                    <a:pt x="8972" y="1322"/>
                  </a:lnTo>
                  <a:lnTo>
                    <a:pt x="8511" y="1137"/>
                  </a:lnTo>
                  <a:lnTo>
                    <a:pt x="8081" y="953"/>
                  </a:lnTo>
                  <a:lnTo>
                    <a:pt x="7590" y="769"/>
                  </a:lnTo>
                  <a:lnTo>
                    <a:pt x="7129" y="615"/>
                  </a:lnTo>
                  <a:lnTo>
                    <a:pt x="6606" y="461"/>
                  </a:lnTo>
                  <a:lnTo>
                    <a:pt x="6115" y="339"/>
                  </a:lnTo>
                  <a:lnTo>
                    <a:pt x="5562" y="216"/>
                  </a:lnTo>
                  <a:lnTo>
                    <a:pt x="5009" y="123"/>
                  </a:lnTo>
                  <a:lnTo>
                    <a:pt x="4271" y="31"/>
                  </a:lnTo>
                  <a:lnTo>
                    <a:pt x="3564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1959390" y="1216483"/>
              <a:ext cx="1386778" cy="592493"/>
            </a:xfrm>
            <a:custGeom>
              <a:avLst/>
              <a:gdLst/>
              <a:ahLst/>
              <a:cxnLst/>
              <a:rect l="l" t="t" r="r" b="b"/>
              <a:pathLst>
                <a:path w="16040" h="6853" extrusionOk="0">
                  <a:moveTo>
                    <a:pt x="369" y="0"/>
                  </a:moveTo>
                  <a:lnTo>
                    <a:pt x="1" y="62"/>
                  </a:lnTo>
                  <a:lnTo>
                    <a:pt x="799" y="62"/>
                  </a:lnTo>
                  <a:lnTo>
                    <a:pt x="1168" y="123"/>
                  </a:lnTo>
                  <a:lnTo>
                    <a:pt x="1537" y="185"/>
                  </a:lnTo>
                  <a:lnTo>
                    <a:pt x="1875" y="277"/>
                  </a:lnTo>
                  <a:lnTo>
                    <a:pt x="2213" y="430"/>
                  </a:lnTo>
                  <a:lnTo>
                    <a:pt x="2551" y="584"/>
                  </a:lnTo>
                  <a:lnTo>
                    <a:pt x="2858" y="768"/>
                  </a:lnTo>
                  <a:lnTo>
                    <a:pt x="3165" y="1014"/>
                  </a:lnTo>
                  <a:lnTo>
                    <a:pt x="3442" y="1291"/>
                  </a:lnTo>
                  <a:lnTo>
                    <a:pt x="3749" y="1598"/>
                  </a:lnTo>
                  <a:lnTo>
                    <a:pt x="4026" y="1936"/>
                  </a:lnTo>
                  <a:lnTo>
                    <a:pt x="4302" y="2335"/>
                  </a:lnTo>
                  <a:lnTo>
                    <a:pt x="4579" y="2766"/>
                  </a:lnTo>
                  <a:lnTo>
                    <a:pt x="4855" y="3257"/>
                  </a:lnTo>
                  <a:lnTo>
                    <a:pt x="5132" y="3780"/>
                  </a:lnTo>
                  <a:lnTo>
                    <a:pt x="5408" y="4302"/>
                  </a:lnTo>
                  <a:lnTo>
                    <a:pt x="5716" y="4763"/>
                  </a:lnTo>
                  <a:lnTo>
                    <a:pt x="6054" y="5193"/>
                  </a:lnTo>
                  <a:lnTo>
                    <a:pt x="6422" y="5562"/>
                  </a:lnTo>
                  <a:lnTo>
                    <a:pt x="6791" y="5900"/>
                  </a:lnTo>
                  <a:lnTo>
                    <a:pt x="7190" y="6176"/>
                  </a:lnTo>
                  <a:lnTo>
                    <a:pt x="7590" y="6422"/>
                  </a:lnTo>
                  <a:lnTo>
                    <a:pt x="8020" y="6606"/>
                  </a:lnTo>
                  <a:lnTo>
                    <a:pt x="8450" y="6729"/>
                  </a:lnTo>
                  <a:lnTo>
                    <a:pt x="8880" y="6821"/>
                  </a:lnTo>
                  <a:lnTo>
                    <a:pt x="9310" y="6852"/>
                  </a:lnTo>
                  <a:lnTo>
                    <a:pt x="9741" y="6852"/>
                  </a:lnTo>
                  <a:lnTo>
                    <a:pt x="10140" y="6821"/>
                  </a:lnTo>
                  <a:lnTo>
                    <a:pt x="10570" y="6729"/>
                  </a:lnTo>
                  <a:lnTo>
                    <a:pt x="11000" y="6576"/>
                  </a:lnTo>
                  <a:lnTo>
                    <a:pt x="11400" y="6391"/>
                  </a:lnTo>
                  <a:lnTo>
                    <a:pt x="11769" y="6207"/>
                  </a:lnTo>
                  <a:lnTo>
                    <a:pt x="12168" y="6084"/>
                  </a:lnTo>
                  <a:lnTo>
                    <a:pt x="12567" y="5992"/>
                  </a:lnTo>
                  <a:lnTo>
                    <a:pt x="12936" y="5930"/>
                  </a:lnTo>
                  <a:lnTo>
                    <a:pt x="13305" y="5900"/>
                  </a:lnTo>
                  <a:lnTo>
                    <a:pt x="13643" y="5900"/>
                  </a:lnTo>
                  <a:lnTo>
                    <a:pt x="13981" y="5930"/>
                  </a:lnTo>
                  <a:lnTo>
                    <a:pt x="14319" y="5961"/>
                  </a:lnTo>
                  <a:lnTo>
                    <a:pt x="14903" y="6115"/>
                  </a:lnTo>
                  <a:lnTo>
                    <a:pt x="15394" y="6268"/>
                  </a:lnTo>
                  <a:lnTo>
                    <a:pt x="15794" y="6453"/>
                  </a:lnTo>
                  <a:lnTo>
                    <a:pt x="16039" y="6576"/>
                  </a:lnTo>
                  <a:lnTo>
                    <a:pt x="15978" y="6053"/>
                  </a:lnTo>
                  <a:lnTo>
                    <a:pt x="15824" y="5562"/>
                  </a:lnTo>
                  <a:lnTo>
                    <a:pt x="15671" y="5347"/>
                  </a:lnTo>
                  <a:lnTo>
                    <a:pt x="15486" y="5162"/>
                  </a:lnTo>
                  <a:lnTo>
                    <a:pt x="15302" y="5009"/>
                  </a:lnTo>
                  <a:lnTo>
                    <a:pt x="15087" y="4855"/>
                  </a:lnTo>
                  <a:lnTo>
                    <a:pt x="14872" y="4732"/>
                  </a:lnTo>
                  <a:lnTo>
                    <a:pt x="14626" y="4640"/>
                  </a:lnTo>
                  <a:lnTo>
                    <a:pt x="14349" y="4548"/>
                  </a:lnTo>
                  <a:lnTo>
                    <a:pt x="14073" y="4517"/>
                  </a:lnTo>
                  <a:lnTo>
                    <a:pt x="13766" y="4486"/>
                  </a:lnTo>
                  <a:lnTo>
                    <a:pt x="13059" y="4486"/>
                  </a:lnTo>
                  <a:lnTo>
                    <a:pt x="12690" y="4548"/>
                  </a:lnTo>
                  <a:lnTo>
                    <a:pt x="11861" y="4701"/>
                  </a:lnTo>
                  <a:lnTo>
                    <a:pt x="10908" y="4947"/>
                  </a:lnTo>
                  <a:lnTo>
                    <a:pt x="10601" y="5039"/>
                  </a:lnTo>
                  <a:lnTo>
                    <a:pt x="10355" y="5070"/>
                  </a:lnTo>
                  <a:lnTo>
                    <a:pt x="10079" y="5101"/>
                  </a:lnTo>
                  <a:lnTo>
                    <a:pt x="9587" y="5101"/>
                  </a:lnTo>
                  <a:lnTo>
                    <a:pt x="9372" y="5039"/>
                  </a:lnTo>
                  <a:lnTo>
                    <a:pt x="9157" y="5009"/>
                  </a:lnTo>
                  <a:lnTo>
                    <a:pt x="8942" y="4916"/>
                  </a:lnTo>
                  <a:lnTo>
                    <a:pt x="8512" y="4732"/>
                  </a:lnTo>
                  <a:lnTo>
                    <a:pt x="8143" y="4486"/>
                  </a:lnTo>
                  <a:lnTo>
                    <a:pt x="7774" y="4210"/>
                  </a:lnTo>
                  <a:lnTo>
                    <a:pt x="7436" y="3872"/>
                  </a:lnTo>
                  <a:lnTo>
                    <a:pt x="6760" y="3134"/>
                  </a:lnTo>
                  <a:lnTo>
                    <a:pt x="6054" y="2366"/>
                  </a:lnTo>
                  <a:lnTo>
                    <a:pt x="5716" y="1997"/>
                  </a:lnTo>
                  <a:lnTo>
                    <a:pt x="5347" y="1660"/>
                  </a:lnTo>
                  <a:lnTo>
                    <a:pt x="4947" y="1322"/>
                  </a:lnTo>
                  <a:lnTo>
                    <a:pt x="4517" y="1045"/>
                  </a:lnTo>
                  <a:lnTo>
                    <a:pt x="4087" y="799"/>
                  </a:lnTo>
                  <a:lnTo>
                    <a:pt x="3657" y="584"/>
                  </a:lnTo>
                  <a:lnTo>
                    <a:pt x="3227" y="430"/>
                  </a:lnTo>
                  <a:lnTo>
                    <a:pt x="2827" y="277"/>
                  </a:lnTo>
                  <a:lnTo>
                    <a:pt x="2459" y="185"/>
                  </a:lnTo>
                  <a:lnTo>
                    <a:pt x="2059" y="9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1"/>
            <p:cNvSpPr/>
            <p:nvPr/>
          </p:nvSpPr>
          <p:spPr>
            <a:xfrm>
              <a:off x="2562422" y="1691994"/>
              <a:ext cx="842183" cy="451654"/>
            </a:xfrm>
            <a:custGeom>
              <a:avLst/>
              <a:gdLst/>
              <a:ahLst/>
              <a:cxnLst/>
              <a:rect l="l" t="t" r="r" b="b"/>
              <a:pathLst>
                <a:path w="9741" h="5224" extrusionOk="0">
                  <a:moveTo>
                    <a:pt x="5746" y="0"/>
                  </a:moveTo>
                  <a:lnTo>
                    <a:pt x="5162" y="62"/>
                  </a:lnTo>
                  <a:lnTo>
                    <a:pt x="4578" y="154"/>
                  </a:lnTo>
                  <a:lnTo>
                    <a:pt x="4025" y="277"/>
                  </a:lnTo>
                  <a:lnTo>
                    <a:pt x="3503" y="430"/>
                  </a:lnTo>
                  <a:lnTo>
                    <a:pt x="2489" y="707"/>
                  </a:lnTo>
                  <a:lnTo>
                    <a:pt x="1660" y="953"/>
                  </a:lnTo>
                  <a:lnTo>
                    <a:pt x="1291" y="1045"/>
                  </a:lnTo>
                  <a:lnTo>
                    <a:pt x="984" y="1076"/>
                  </a:lnTo>
                  <a:lnTo>
                    <a:pt x="738" y="1260"/>
                  </a:lnTo>
                  <a:lnTo>
                    <a:pt x="523" y="1475"/>
                  </a:lnTo>
                  <a:lnTo>
                    <a:pt x="338" y="1690"/>
                  </a:lnTo>
                  <a:lnTo>
                    <a:pt x="215" y="1967"/>
                  </a:lnTo>
                  <a:lnTo>
                    <a:pt x="92" y="2243"/>
                  </a:lnTo>
                  <a:lnTo>
                    <a:pt x="31" y="2520"/>
                  </a:lnTo>
                  <a:lnTo>
                    <a:pt x="0" y="2827"/>
                  </a:lnTo>
                  <a:lnTo>
                    <a:pt x="0" y="3104"/>
                  </a:lnTo>
                  <a:lnTo>
                    <a:pt x="31" y="3411"/>
                  </a:lnTo>
                  <a:lnTo>
                    <a:pt x="62" y="3687"/>
                  </a:lnTo>
                  <a:lnTo>
                    <a:pt x="123" y="3933"/>
                  </a:lnTo>
                  <a:lnTo>
                    <a:pt x="215" y="4210"/>
                  </a:lnTo>
                  <a:lnTo>
                    <a:pt x="338" y="4425"/>
                  </a:lnTo>
                  <a:lnTo>
                    <a:pt x="430" y="4609"/>
                  </a:lnTo>
                  <a:lnTo>
                    <a:pt x="553" y="4793"/>
                  </a:lnTo>
                  <a:lnTo>
                    <a:pt x="707" y="4916"/>
                  </a:lnTo>
                  <a:lnTo>
                    <a:pt x="891" y="5009"/>
                  </a:lnTo>
                  <a:lnTo>
                    <a:pt x="1199" y="5070"/>
                  </a:lnTo>
                  <a:lnTo>
                    <a:pt x="1598" y="5101"/>
                  </a:lnTo>
                  <a:lnTo>
                    <a:pt x="2120" y="5162"/>
                  </a:lnTo>
                  <a:lnTo>
                    <a:pt x="3349" y="5193"/>
                  </a:lnTo>
                  <a:lnTo>
                    <a:pt x="4732" y="5224"/>
                  </a:lnTo>
                  <a:lnTo>
                    <a:pt x="6115" y="5162"/>
                  </a:lnTo>
                  <a:lnTo>
                    <a:pt x="7313" y="5101"/>
                  </a:lnTo>
                  <a:lnTo>
                    <a:pt x="7835" y="5070"/>
                  </a:lnTo>
                  <a:lnTo>
                    <a:pt x="8266" y="5009"/>
                  </a:lnTo>
                  <a:lnTo>
                    <a:pt x="8573" y="4947"/>
                  </a:lnTo>
                  <a:lnTo>
                    <a:pt x="8726" y="4886"/>
                  </a:lnTo>
                  <a:lnTo>
                    <a:pt x="8972" y="4732"/>
                  </a:lnTo>
                  <a:lnTo>
                    <a:pt x="9126" y="4640"/>
                  </a:lnTo>
                  <a:lnTo>
                    <a:pt x="9249" y="4517"/>
                  </a:lnTo>
                  <a:lnTo>
                    <a:pt x="9372" y="4333"/>
                  </a:lnTo>
                  <a:lnTo>
                    <a:pt x="9495" y="4117"/>
                  </a:lnTo>
                  <a:lnTo>
                    <a:pt x="9617" y="3810"/>
                  </a:lnTo>
                  <a:lnTo>
                    <a:pt x="9679" y="3442"/>
                  </a:lnTo>
                  <a:lnTo>
                    <a:pt x="9740" y="3104"/>
                  </a:lnTo>
                  <a:lnTo>
                    <a:pt x="9740" y="2796"/>
                  </a:lnTo>
                  <a:lnTo>
                    <a:pt x="9740" y="2520"/>
                  </a:lnTo>
                  <a:lnTo>
                    <a:pt x="9710" y="2274"/>
                  </a:lnTo>
                  <a:lnTo>
                    <a:pt x="9679" y="2028"/>
                  </a:lnTo>
                  <a:lnTo>
                    <a:pt x="9617" y="1844"/>
                  </a:lnTo>
                  <a:lnTo>
                    <a:pt x="9495" y="1537"/>
                  </a:lnTo>
                  <a:lnTo>
                    <a:pt x="9341" y="1321"/>
                  </a:lnTo>
                  <a:lnTo>
                    <a:pt x="9218" y="1168"/>
                  </a:lnTo>
                  <a:lnTo>
                    <a:pt x="9064" y="1076"/>
                  </a:lnTo>
                  <a:lnTo>
                    <a:pt x="8819" y="861"/>
                  </a:lnTo>
                  <a:lnTo>
                    <a:pt x="8573" y="676"/>
                  </a:lnTo>
                  <a:lnTo>
                    <a:pt x="8296" y="492"/>
                  </a:lnTo>
                  <a:lnTo>
                    <a:pt x="8020" y="369"/>
                  </a:lnTo>
                  <a:lnTo>
                    <a:pt x="7743" y="246"/>
                  </a:lnTo>
                  <a:lnTo>
                    <a:pt x="7467" y="154"/>
                  </a:lnTo>
                  <a:lnTo>
                    <a:pt x="7190" y="92"/>
                  </a:lnTo>
                  <a:lnTo>
                    <a:pt x="6914" y="31"/>
                  </a:lnTo>
                  <a:lnTo>
                    <a:pt x="6330" y="0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1"/>
            <p:cNvSpPr/>
            <p:nvPr/>
          </p:nvSpPr>
          <p:spPr>
            <a:xfrm>
              <a:off x="2634094" y="1803523"/>
              <a:ext cx="212599" cy="183376"/>
            </a:xfrm>
            <a:custGeom>
              <a:avLst/>
              <a:gdLst/>
              <a:ahLst/>
              <a:cxnLst/>
              <a:rect l="l" t="t" r="r" b="b"/>
              <a:pathLst>
                <a:path w="2459" h="2121" extrusionOk="0">
                  <a:moveTo>
                    <a:pt x="2152" y="1"/>
                  </a:moveTo>
                  <a:lnTo>
                    <a:pt x="1844" y="62"/>
                  </a:lnTo>
                  <a:lnTo>
                    <a:pt x="1476" y="124"/>
                  </a:lnTo>
                  <a:lnTo>
                    <a:pt x="1076" y="277"/>
                  </a:lnTo>
                  <a:lnTo>
                    <a:pt x="892" y="400"/>
                  </a:lnTo>
                  <a:lnTo>
                    <a:pt x="708" y="523"/>
                  </a:lnTo>
                  <a:lnTo>
                    <a:pt x="523" y="677"/>
                  </a:lnTo>
                  <a:lnTo>
                    <a:pt x="339" y="861"/>
                  </a:lnTo>
                  <a:lnTo>
                    <a:pt x="185" y="1107"/>
                  </a:lnTo>
                  <a:lnTo>
                    <a:pt x="62" y="1353"/>
                  </a:lnTo>
                  <a:lnTo>
                    <a:pt x="1" y="1568"/>
                  </a:lnTo>
                  <a:lnTo>
                    <a:pt x="1" y="1660"/>
                  </a:lnTo>
                  <a:lnTo>
                    <a:pt x="32" y="1752"/>
                  </a:lnTo>
                  <a:lnTo>
                    <a:pt x="93" y="1906"/>
                  </a:lnTo>
                  <a:lnTo>
                    <a:pt x="247" y="1998"/>
                  </a:lnTo>
                  <a:lnTo>
                    <a:pt x="431" y="2090"/>
                  </a:lnTo>
                  <a:lnTo>
                    <a:pt x="646" y="2121"/>
                  </a:lnTo>
                  <a:lnTo>
                    <a:pt x="892" y="2121"/>
                  </a:lnTo>
                  <a:lnTo>
                    <a:pt x="1138" y="2090"/>
                  </a:lnTo>
                  <a:lnTo>
                    <a:pt x="1384" y="1998"/>
                  </a:lnTo>
                  <a:lnTo>
                    <a:pt x="1629" y="1844"/>
                  </a:lnTo>
                  <a:lnTo>
                    <a:pt x="1875" y="1691"/>
                  </a:lnTo>
                  <a:lnTo>
                    <a:pt x="2090" y="1445"/>
                  </a:lnTo>
                  <a:lnTo>
                    <a:pt x="2244" y="1168"/>
                  </a:lnTo>
                  <a:lnTo>
                    <a:pt x="2367" y="830"/>
                  </a:lnTo>
                  <a:lnTo>
                    <a:pt x="2428" y="462"/>
                  </a:lnTo>
                  <a:lnTo>
                    <a:pt x="2459" y="247"/>
                  </a:lnTo>
                  <a:lnTo>
                    <a:pt x="2428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1"/>
            <p:cNvSpPr/>
            <p:nvPr/>
          </p:nvSpPr>
          <p:spPr>
            <a:xfrm>
              <a:off x="2631501" y="1986811"/>
              <a:ext cx="148793" cy="101069"/>
            </a:xfrm>
            <a:custGeom>
              <a:avLst/>
              <a:gdLst/>
              <a:ahLst/>
              <a:cxnLst/>
              <a:rect l="l" t="t" r="r" b="b"/>
              <a:pathLst>
                <a:path w="1721" h="1169" extrusionOk="0">
                  <a:moveTo>
                    <a:pt x="31" y="1"/>
                  </a:moveTo>
                  <a:lnTo>
                    <a:pt x="0" y="154"/>
                  </a:lnTo>
                  <a:lnTo>
                    <a:pt x="0" y="308"/>
                  </a:lnTo>
                  <a:lnTo>
                    <a:pt x="31" y="492"/>
                  </a:lnTo>
                  <a:lnTo>
                    <a:pt x="92" y="677"/>
                  </a:lnTo>
                  <a:lnTo>
                    <a:pt x="215" y="861"/>
                  </a:lnTo>
                  <a:lnTo>
                    <a:pt x="307" y="953"/>
                  </a:lnTo>
                  <a:lnTo>
                    <a:pt x="400" y="1015"/>
                  </a:lnTo>
                  <a:lnTo>
                    <a:pt x="523" y="1107"/>
                  </a:lnTo>
                  <a:lnTo>
                    <a:pt x="676" y="1138"/>
                  </a:lnTo>
                  <a:lnTo>
                    <a:pt x="830" y="1168"/>
                  </a:lnTo>
                  <a:lnTo>
                    <a:pt x="953" y="1168"/>
                  </a:lnTo>
                  <a:lnTo>
                    <a:pt x="1076" y="1138"/>
                  </a:lnTo>
                  <a:lnTo>
                    <a:pt x="1198" y="1076"/>
                  </a:lnTo>
                  <a:lnTo>
                    <a:pt x="1291" y="984"/>
                  </a:lnTo>
                  <a:lnTo>
                    <a:pt x="1383" y="892"/>
                  </a:lnTo>
                  <a:lnTo>
                    <a:pt x="1506" y="677"/>
                  </a:lnTo>
                  <a:lnTo>
                    <a:pt x="1598" y="431"/>
                  </a:lnTo>
                  <a:lnTo>
                    <a:pt x="1659" y="216"/>
                  </a:lnTo>
                  <a:lnTo>
                    <a:pt x="1721" y="1"/>
                  </a:lnTo>
                  <a:lnTo>
                    <a:pt x="1536" y="62"/>
                  </a:lnTo>
                  <a:lnTo>
                    <a:pt x="1106" y="154"/>
                  </a:lnTo>
                  <a:lnTo>
                    <a:pt x="861" y="185"/>
                  </a:lnTo>
                  <a:lnTo>
                    <a:pt x="553" y="185"/>
                  </a:lnTo>
                  <a:lnTo>
                    <a:pt x="277" y="124"/>
                  </a:lnTo>
                  <a:lnTo>
                    <a:pt x="154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1"/>
            <p:cNvSpPr/>
            <p:nvPr/>
          </p:nvSpPr>
          <p:spPr>
            <a:xfrm>
              <a:off x="3295571" y="1803523"/>
              <a:ext cx="114297" cy="183376"/>
            </a:xfrm>
            <a:custGeom>
              <a:avLst/>
              <a:gdLst/>
              <a:ahLst/>
              <a:cxnLst/>
              <a:rect l="l" t="t" r="r" b="b"/>
              <a:pathLst>
                <a:path w="1322" h="2121" extrusionOk="0">
                  <a:moveTo>
                    <a:pt x="1" y="1"/>
                  </a:moveTo>
                  <a:lnTo>
                    <a:pt x="1" y="462"/>
                  </a:lnTo>
                  <a:lnTo>
                    <a:pt x="31" y="830"/>
                  </a:lnTo>
                  <a:lnTo>
                    <a:pt x="93" y="1168"/>
                  </a:lnTo>
                  <a:lnTo>
                    <a:pt x="185" y="1445"/>
                  </a:lnTo>
                  <a:lnTo>
                    <a:pt x="308" y="1691"/>
                  </a:lnTo>
                  <a:lnTo>
                    <a:pt x="431" y="1844"/>
                  </a:lnTo>
                  <a:lnTo>
                    <a:pt x="554" y="1998"/>
                  </a:lnTo>
                  <a:lnTo>
                    <a:pt x="707" y="2090"/>
                  </a:lnTo>
                  <a:lnTo>
                    <a:pt x="861" y="2121"/>
                  </a:lnTo>
                  <a:lnTo>
                    <a:pt x="984" y="2121"/>
                  </a:lnTo>
                  <a:lnTo>
                    <a:pt x="1107" y="2090"/>
                  </a:lnTo>
                  <a:lnTo>
                    <a:pt x="1199" y="1998"/>
                  </a:lnTo>
                  <a:lnTo>
                    <a:pt x="1260" y="1906"/>
                  </a:lnTo>
                  <a:lnTo>
                    <a:pt x="1322" y="1752"/>
                  </a:lnTo>
                  <a:lnTo>
                    <a:pt x="1322" y="1568"/>
                  </a:lnTo>
                  <a:lnTo>
                    <a:pt x="1291" y="1353"/>
                  </a:lnTo>
                  <a:lnTo>
                    <a:pt x="1230" y="1107"/>
                  </a:lnTo>
                  <a:lnTo>
                    <a:pt x="1137" y="861"/>
                  </a:lnTo>
                  <a:lnTo>
                    <a:pt x="1045" y="677"/>
                  </a:lnTo>
                  <a:lnTo>
                    <a:pt x="953" y="523"/>
                  </a:lnTo>
                  <a:lnTo>
                    <a:pt x="830" y="400"/>
                  </a:lnTo>
                  <a:lnTo>
                    <a:pt x="738" y="277"/>
                  </a:lnTo>
                  <a:lnTo>
                    <a:pt x="523" y="124"/>
                  </a:lnTo>
                  <a:lnTo>
                    <a:pt x="308" y="6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1"/>
            <p:cNvSpPr/>
            <p:nvPr/>
          </p:nvSpPr>
          <p:spPr>
            <a:xfrm>
              <a:off x="3308885" y="1986811"/>
              <a:ext cx="93028" cy="101069"/>
            </a:xfrm>
            <a:custGeom>
              <a:avLst/>
              <a:gdLst/>
              <a:ahLst/>
              <a:cxnLst/>
              <a:rect l="l" t="t" r="r" b="b"/>
              <a:pathLst>
                <a:path w="1076" h="1169" extrusionOk="0">
                  <a:moveTo>
                    <a:pt x="0" y="1"/>
                  </a:moveTo>
                  <a:lnTo>
                    <a:pt x="0" y="216"/>
                  </a:lnTo>
                  <a:lnTo>
                    <a:pt x="62" y="431"/>
                  </a:lnTo>
                  <a:lnTo>
                    <a:pt x="123" y="677"/>
                  </a:lnTo>
                  <a:lnTo>
                    <a:pt x="185" y="892"/>
                  </a:lnTo>
                  <a:lnTo>
                    <a:pt x="308" y="1076"/>
                  </a:lnTo>
                  <a:lnTo>
                    <a:pt x="400" y="1138"/>
                  </a:lnTo>
                  <a:lnTo>
                    <a:pt x="461" y="1168"/>
                  </a:lnTo>
                  <a:lnTo>
                    <a:pt x="553" y="1168"/>
                  </a:lnTo>
                  <a:lnTo>
                    <a:pt x="645" y="1138"/>
                  </a:lnTo>
                  <a:lnTo>
                    <a:pt x="738" y="1107"/>
                  </a:lnTo>
                  <a:lnTo>
                    <a:pt x="830" y="1015"/>
                  </a:lnTo>
                  <a:lnTo>
                    <a:pt x="953" y="861"/>
                  </a:lnTo>
                  <a:lnTo>
                    <a:pt x="1014" y="677"/>
                  </a:lnTo>
                  <a:lnTo>
                    <a:pt x="1045" y="492"/>
                  </a:lnTo>
                  <a:lnTo>
                    <a:pt x="1076" y="154"/>
                  </a:lnTo>
                  <a:lnTo>
                    <a:pt x="1076" y="1"/>
                  </a:lnTo>
                  <a:lnTo>
                    <a:pt x="891" y="124"/>
                  </a:lnTo>
                  <a:lnTo>
                    <a:pt x="707" y="185"/>
                  </a:lnTo>
                  <a:lnTo>
                    <a:pt x="553" y="185"/>
                  </a:lnTo>
                  <a:lnTo>
                    <a:pt x="369" y="154"/>
                  </a:lnTo>
                  <a:lnTo>
                    <a:pt x="92" y="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1"/>
            <p:cNvSpPr/>
            <p:nvPr/>
          </p:nvSpPr>
          <p:spPr>
            <a:xfrm>
              <a:off x="3295571" y="1803523"/>
              <a:ext cx="114297" cy="159514"/>
            </a:xfrm>
            <a:custGeom>
              <a:avLst/>
              <a:gdLst/>
              <a:ahLst/>
              <a:cxnLst/>
              <a:rect l="l" t="t" r="r" b="b"/>
              <a:pathLst>
                <a:path w="1322" h="1845" extrusionOk="0">
                  <a:moveTo>
                    <a:pt x="1" y="1"/>
                  </a:moveTo>
                  <a:lnTo>
                    <a:pt x="31" y="185"/>
                  </a:lnTo>
                  <a:lnTo>
                    <a:pt x="62" y="400"/>
                  </a:lnTo>
                  <a:lnTo>
                    <a:pt x="124" y="615"/>
                  </a:lnTo>
                  <a:lnTo>
                    <a:pt x="185" y="861"/>
                  </a:lnTo>
                  <a:lnTo>
                    <a:pt x="308" y="1045"/>
                  </a:lnTo>
                  <a:lnTo>
                    <a:pt x="369" y="1107"/>
                  </a:lnTo>
                  <a:lnTo>
                    <a:pt x="462" y="1168"/>
                  </a:lnTo>
                  <a:lnTo>
                    <a:pt x="554" y="1230"/>
                  </a:lnTo>
                  <a:lnTo>
                    <a:pt x="830" y="1230"/>
                  </a:lnTo>
                  <a:lnTo>
                    <a:pt x="984" y="1291"/>
                  </a:lnTo>
                  <a:lnTo>
                    <a:pt x="1107" y="1353"/>
                  </a:lnTo>
                  <a:lnTo>
                    <a:pt x="1168" y="1414"/>
                  </a:lnTo>
                  <a:lnTo>
                    <a:pt x="1230" y="1537"/>
                  </a:lnTo>
                  <a:lnTo>
                    <a:pt x="1260" y="1629"/>
                  </a:lnTo>
                  <a:lnTo>
                    <a:pt x="1291" y="1844"/>
                  </a:lnTo>
                  <a:lnTo>
                    <a:pt x="1322" y="1629"/>
                  </a:lnTo>
                  <a:lnTo>
                    <a:pt x="1291" y="1353"/>
                  </a:lnTo>
                  <a:lnTo>
                    <a:pt x="1230" y="1107"/>
                  </a:lnTo>
                  <a:lnTo>
                    <a:pt x="1137" y="861"/>
                  </a:lnTo>
                  <a:lnTo>
                    <a:pt x="1045" y="677"/>
                  </a:lnTo>
                  <a:lnTo>
                    <a:pt x="953" y="523"/>
                  </a:lnTo>
                  <a:lnTo>
                    <a:pt x="830" y="400"/>
                  </a:lnTo>
                  <a:lnTo>
                    <a:pt x="738" y="277"/>
                  </a:lnTo>
                  <a:lnTo>
                    <a:pt x="523" y="124"/>
                  </a:lnTo>
                  <a:lnTo>
                    <a:pt x="339" y="6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1818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1"/>
            <p:cNvSpPr/>
            <p:nvPr/>
          </p:nvSpPr>
          <p:spPr>
            <a:xfrm>
              <a:off x="2769571" y="1888509"/>
              <a:ext cx="528774" cy="255136"/>
            </a:xfrm>
            <a:custGeom>
              <a:avLst/>
              <a:gdLst/>
              <a:ahLst/>
              <a:cxnLst/>
              <a:rect l="l" t="t" r="r" b="b"/>
              <a:pathLst>
                <a:path w="6116" h="2951" extrusionOk="0">
                  <a:moveTo>
                    <a:pt x="3565" y="1"/>
                  </a:moveTo>
                  <a:lnTo>
                    <a:pt x="3043" y="62"/>
                  </a:lnTo>
                  <a:lnTo>
                    <a:pt x="2551" y="216"/>
                  </a:lnTo>
                  <a:lnTo>
                    <a:pt x="2152" y="370"/>
                  </a:lnTo>
                  <a:lnTo>
                    <a:pt x="1752" y="585"/>
                  </a:lnTo>
                  <a:lnTo>
                    <a:pt x="1414" y="831"/>
                  </a:lnTo>
                  <a:lnTo>
                    <a:pt x="1107" y="1107"/>
                  </a:lnTo>
                  <a:lnTo>
                    <a:pt x="861" y="1384"/>
                  </a:lnTo>
                  <a:lnTo>
                    <a:pt x="646" y="1660"/>
                  </a:lnTo>
                  <a:lnTo>
                    <a:pt x="462" y="1937"/>
                  </a:lnTo>
                  <a:lnTo>
                    <a:pt x="185" y="2428"/>
                  </a:lnTo>
                  <a:lnTo>
                    <a:pt x="32" y="2766"/>
                  </a:lnTo>
                  <a:lnTo>
                    <a:pt x="1" y="2889"/>
                  </a:lnTo>
                  <a:lnTo>
                    <a:pt x="1322" y="2951"/>
                  </a:lnTo>
                  <a:lnTo>
                    <a:pt x="2520" y="2951"/>
                  </a:lnTo>
                  <a:lnTo>
                    <a:pt x="3534" y="2920"/>
                  </a:lnTo>
                  <a:lnTo>
                    <a:pt x="4395" y="2858"/>
                  </a:lnTo>
                  <a:lnTo>
                    <a:pt x="5593" y="2766"/>
                  </a:lnTo>
                  <a:lnTo>
                    <a:pt x="6023" y="2705"/>
                  </a:lnTo>
                  <a:lnTo>
                    <a:pt x="6054" y="2613"/>
                  </a:lnTo>
                  <a:lnTo>
                    <a:pt x="6085" y="2305"/>
                  </a:lnTo>
                  <a:lnTo>
                    <a:pt x="6115" y="1875"/>
                  </a:lnTo>
                  <a:lnTo>
                    <a:pt x="6085" y="1660"/>
                  </a:lnTo>
                  <a:lnTo>
                    <a:pt x="6054" y="1414"/>
                  </a:lnTo>
                  <a:lnTo>
                    <a:pt x="5992" y="1138"/>
                  </a:lnTo>
                  <a:lnTo>
                    <a:pt x="5870" y="923"/>
                  </a:lnTo>
                  <a:lnTo>
                    <a:pt x="5716" y="677"/>
                  </a:lnTo>
                  <a:lnTo>
                    <a:pt x="5532" y="462"/>
                  </a:lnTo>
                  <a:lnTo>
                    <a:pt x="5286" y="277"/>
                  </a:lnTo>
                  <a:lnTo>
                    <a:pt x="4978" y="155"/>
                  </a:lnTo>
                  <a:lnTo>
                    <a:pt x="4579" y="32"/>
                  </a:lnTo>
                  <a:lnTo>
                    <a:pt x="4149" y="1"/>
                  </a:lnTo>
                  <a:close/>
                </a:path>
              </a:pathLst>
            </a:custGeom>
            <a:solidFill>
              <a:srgbClr val="0A1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1"/>
            <p:cNvSpPr/>
            <p:nvPr/>
          </p:nvSpPr>
          <p:spPr>
            <a:xfrm>
              <a:off x="2915682" y="1909778"/>
              <a:ext cx="342804" cy="55852"/>
            </a:xfrm>
            <a:custGeom>
              <a:avLst/>
              <a:gdLst/>
              <a:ahLst/>
              <a:cxnLst/>
              <a:rect l="l" t="t" r="r" b="b"/>
              <a:pathLst>
                <a:path w="3965" h="646" extrusionOk="0">
                  <a:moveTo>
                    <a:pt x="2275" y="1"/>
                  </a:moveTo>
                  <a:lnTo>
                    <a:pt x="1752" y="31"/>
                  </a:lnTo>
                  <a:lnTo>
                    <a:pt x="1291" y="93"/>
                  </a:lnTo>
                  <a:lnTo>
                    <a:pt x="892" y="185"/>
                  </a:lnTo>
                  <a:lnTo>
                    <a:pt x="585" y="308"/>
                  </a:lnTo>
                  <a:lnTo>
                    <a:pt x="339" y="431"/>
                  </a:lnTo>
                  <a:lnTo>
                    <a:pt x="154" y="523"/>
                  </a:lnTo>
                  <a:lnTo>
                    <a:pt x="1" y="646"/>
                  </a:lnTo>
                  <a:lnTo>
                    <a:pt x="3964" y="646"/>
                  </a:lnTo>
                  <a:lnTo>
                    <a:pt x="3780" y="462"/>
                  </a:lnTo>
                  <a:lnTo>
                    <a:pt x="3411" y="247"/>
                  </a:lnTo>
                  <a:lnTo>
                    <a:pt x="3196" y="154"/>
                  </a:lnTo>
                  <a:lnTo>
                    <a:pt x="2920" y="62"/>
                  </a:lnTo>
                  <a:lnTo>
                    <a:pt x="2613" y="31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1"/>
            <p:cNvSpPr/>
            <p:nvPr/>
          </p:nvSpPr>
          <p:spPr>
            <a:xfrm>
              <a:off x="2854644" y="1986811"/>
              <a:ext cx="427705" cy="42624"/>
            </a:xfrm>
            <a:custGeom>
              <a:avLst/>
              <a:gdLst/>
              <a:ahLst/>
              <a:cxnLst/>
              <a:rect l="l" t="t" r="r" b="b"/>
              <a:pathLst>
                <a:path w="4947" h="493" extrusionOk="0">
                  <a:moveTo>
                    <a:pt x="461" y="1"/>
                  </a:moveTo>
                  <a:lnTo>
                    <a:pt x="246" y="216"/>
                  </a:lnTo>
                  <a:lnTo>
                    <a:pt x="0" y="462"/>
                  </a:lnTo>
                  <a:lnTo>
                    <a:pt x="31" y="492"/>
                  </a:lnTo>
                  <a:lnTo>
                    <a:pt x="4947" y="492"/>
                  </a:lnTo>
                  <a:lnTo>
                    <a:pt x="4916" y="216"/>
                  </a:lnTo>
                  <a:lnTo>
                    <a:pt x="4824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1"/>
            <p:cNvSpPr/>
            <p:nvPr/>
          </p:nvSpPr>
          <p:spPr>
            <a:xfrm>
              <a:off x="2814788" y="2047935"/>
              <a:ext cx="470242" cy="39943"/>
            </a:xfrm>
            <a:custGeom>
              <a:avLst/>
              <a:gdLst/>
              <a:ahLst/>
              <a:cxnLst/>
              <a:rect l="l" t="t" r="r" b="b"/>
              <a:pathLst>
                <a:path w="5439" h="462" extrusionOk="0">
                  <a:moveTo>
                    <a:pt x="277" y="0"/>
                  </a:moveTo>
                  <a:lnTo>
                    <a:pt x="123" y="216"/>
                  </a:lnTo>
                  <a:lnTo>
                    <a:pt x="0" y="461"/>
                  </a:lnTo>
                  <a:lnTo>
                    <a:pt x="5408" y="461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1"/>
            <p:cNvSpPr/>
            <p:nvPr/>
          </p:nvSpPr>
          <p:spPr>
            <a:xfrm>
              <a:off x="2594325" y="2095746"/>
              <a:ext cx="751834" cy="45217"/>
            </a:xfrm>
            <a:custGeom>
              <a:avLst/>
              <a:gdLst/>
              <a:ahLst/>
              <a:cxnLst/>
              <a:rect l="l" t="t" r="r" b="b"/>
              <a:pathLst>
                <a:path w="8696" h="523" extrusionOk="0">
                  <a:moveTo>
                    <a:pt x="92" y="1"/>
                  </a:moveTo>
                  <a:lnTo>
                    <a:pt x="31" y="93"/>
                  </a:lnTo>
                  <a:lnTo>
                    <a:pt x="0" y="185"/>
                  </a:lnTo>
                  <a:lnTo>
                    <a:pt x="0" y="277"/>
                  </a:lnTo>
                  <a:lnTo>
                    <a:pt x="0" y="339"/>
                  </a:lnTo>
                  <a:lnTo>
                    <a:pt x="61" y="461"/>
                  </a:lnTo>
                  <a:lnTo>
                    <a:pt x="92" y="523"/>
                  </a:lnTo>
                  <a:lnTo>
                    <a:pt x="8265" y="523"/>
                  </a:lnTo>
                  <a:lnTo>
                    <a:pt x="8450" y="492"/>
                  </a:lnTo>
                  <a:lnTo>
                    <a:pt x="8573" y="431"/>
                  </a:lnTo>
                  <a:lnTo>
                    <a:pt x="8634" y="339"/>
                  </a:lnTo>
                  <a:lnTo>
                    <a:pt x="8695" y="246"/>
                  </a:lnTo>
                  <a:lnTo>
                    <a:pt x="8695" y="154"/>
                  </a:lnTo>
                  <a:lnTo>
                    <a:pt x="8695" y="62"/>
                  </a:lnTo>
                  <a:lnTo>
                    <a:pt x="8695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1"/>
            <p:cNvSpPr/>
            <p:nvPr/>
          </p:nvSpPr>
          <p:spPr>
            <a:xfrm>
              <a:off x="1882357" y="1790295"/>
              <a:ext cx="348078" cy="385255"/>
            </a:xfrm>
            <a:custGeom>
              <a:avLst/>
              <a:gdLst/>
              <a:ahLst/>
              <a:cxnLst/>
              <a:rect l="l" t="t" r="r" b="b"/>
              <a:pathLst>
                <a:path w="4026" h="4456" extrusionOk="0">
                  <a:moveTo>
                    <a:pt x="1199" y="0"/>
                  </a:moveTo>
                  <a:lnTo>
                    <a:pt x="1199" y="184"/>
                  </a:lnTo>
                  <a:lnTo>
                    <a:pt x="922" y="338"/>
                  </a:lnTo>
                  <a:lnTo>
                    <a:pt x="707" y="522"/>
                  </a:lnTo>
                  <a:lnTo>
                    <a:pt x="492" y="738"/>
                  </a:lnTo>
                  <a:lnTo>
                    <a:pt x="338" y="1014"/>
                  </a:lnTo>
                  <a:lnTo>
                    <a:pt x="185" y="1291"/>
                  </a:lnTo>
                  <a:lnTo>
                    <a:pt x="93" y="1567"/>
                  </a:lnTo>
                  <a:lnTo>
                    <a:pt x="31" y="1905"/>
                  </a:lnTo>
                  <a:lnTo>
                    <a:pt x="1" y="2243"/>
                  </a:lnTo>
                  <a:lnTo>
                    <a:pt x="31" y="2550"/>
                  </a:lnTo>
                  <a:lnTo>
                    <a:pt x="93" y="2888"/>
                  </a:lnTo>
                  <a:lnTo>
                    <a:pt x="185" y="3196"/>
                  </a:lnTo>
                  <a:lnTo>
                    <a:pt x="338" y="3472"/>
                  </a:lnTo>
                  <a:lnTo>
                    <a:pt x="492" y="3718"/>
                  </a:lnTo>
                  <a:lnTo>
                    <a:pt x="707" y="3933"/>
                  </a:lnTo>
                  <a:lnTo>
                    <a:pt x="922" y="4117"/>
                  </a:lnTo>
                  <a:lnTo>
                    <a:pt x="1199" y="4271"/>
                  </a:lnTo>
                  <a:lnTo>
                    <a:pt x="1199" y="4455"/>
                  </a:lnTo>
                  <a:lnTo>
                    <a:pt x="2243" y="4455"/>
                  </a:lnTo>
                  <a:lnTo>
                    <a:pt x="2459" y="4425"/>
                  </a:lnTo>
                  <a:lnTo>
                    <a:pt x="2643" y="4363"/>
                  </a:lnTo>
                  <a:lnTo>
                    <a:pt x="2827" y="4271"/>
                  </a:lnTo>
                  <a:lnTo>
                    <a:pt x="2981" y="4179"/>
                  </a:lnTo>
                  <a:lnTo>
                    <a:pt x="3165" y="4087"/>
                  </a:lnTo>
                  <a:lnTo>
                    <a:pt x="3319" y="3933"/>
                  </a:lnTo>
                  <a:lnTo>
                    <a:pt x="3442" y="3810"/>
                  </a:lnTo>
                  <a:lnTo>
                    <a:pt x="3565" y="3626"/>
                  </a:lnTo>
                  <a:lnTo>
                    <a:pt x="3688" y="3472"/>
                  </a:lnTo>
                  <a:lnTo>
                    <a:pt x="3780" y="3288"/>
                  </a:lnTo>
                  <a:lnTo>
                    <a:pt x="3872" y="3103"/>
                  </a:lnTo>
                  <a:lnTo>
                    <a:pt x="3933" y="2888"/>
                  </a:lnTo>
                  <a:lnTo>
                    <a:pt x="3995" y="2673"/>
                  </a:lnTo>
                  <a:lnTo>
                    <a:pt x="4026" y="2458"/>
                  </a:lnTo>
                  <a:lnTo>
                    <a:pt x="4026" y="2243"/>
                  </a:lnTo>
                  <a:lnTo>
                    <a:pt x="4026" y="1997"/>
                  </a:lnTo>
                  <a:lnTo>
                    <a:pt x="3995" y="1782"/>
                  </a:lnTo>
                  <a:lnTo>
                    <a:pt x="3933" y="1567"/>
                  </a:lnTo>
                  <a:lnTo>
                    <a:pt x="3872" y="1352"/>
                  </a:lnTo>
                  <a:lnTo>
                    <a:pt x="3780" y="1168"/>
                  </a:lnTo>
                  <a:lnTo>
                    <a:pt x="3688" y="983"/>
                  </a:lnTo>
                  <a:lnTo>
                    <a:pt x="3565" y="830"/>
                  </a:lnTo>
                  <a:lnTo>
                    <a:pt x="3442" y="645"/>
                  </a:lnTo>
                  <a:lnTo>
                    <a:pt x="3319" y="522"/>
                  </a:lnTo>
                  <a:lnTo>
                    <a:pt x="3165" y="400"/>
                  </a:lnTo>
                  <a:lnTo>
                    <a:pt x="2981" y="277"/>
                  </a:lnTo>
                  <a:lnTo>
                    <a:pt x="2827" y="184"/>
                  </a:lnTo>
                  <a:lnTo>
                    <a:pt x="2643" y="92"/>
                  </a:lnTo>
                  <a:lnTo>
                    <a:pt x="2459" y="31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1"/>
            <p:cNvSpPr/>
            <p:nvPr/>
          </p:nvSpPr>
          <p:spPr>
            <a:xfrm>
              <a:off x="1810599" y="1790295"/>
              <a:ext cx="348078" cy="385255"/>
            </a:xfrm>
            <a:custGeom>
              <a:avLst/>
              <a:gdLst/>
              <a:ahLst/>
              <a:cxnLst/>
              <a:rect l="l" t="t" r="r" b="b"/>
              <a:pathLst>
                <a:path w="4026" h="4456" extrusionOk="0">
                  <a:moveTo>
                    <a:pt x="1814" y="0"/>
                  </a:moveTo>
                  <a:lnTo>
                    <a:pt x="1599" y="31"/>
                  </a:lnTo>
                  <a:lnTo>
                    <a:pt x="1414" y="92"/>
                  </a:lnTo>
                  <a:lnTo>
                    <a:pt x="1230" y="154"/>
                  </a:lnTo>
                  <a:lnTo>
                    <a:pt x="1046" y="246"/>
                  </a:lnTo>
                  <a:lnTo>
                    <a:pt x="892" y="369"/>
                  </a:lnTo>
                  <a:lnTo>
                    <a:pt x="738" y="492"/>
                  </a:lnTo>
                  <a:lnTo>
                    <a:pt x="585" y="645"/>
                  </a:lnTo>
                  <a:lnTo>
                    <a:pt x="462" y="799"/>
                  </a:lnTo>
                  <a:lnTo>
                    <a:pt x="339" y="983"/>
                  </a:lnTo>
                  <a:lnTo>
                    <a:pt x="247" y="1168"/>
                  </a:lnTo>
                  <a:lnTo>
                    <a:pt x="155" y="1352"/>
                  </a:lnTo>
                  <a:lnTo>
                    <a:pt x="93" y="1567"/>
                  </a:lnTo>
                  <a:lnTo>
                    <a:pt x="62" y="1782"/>
                  </a:lnTo>
                  <a:lnTo>
                    <a:pt x="32" y="1997"/>
                  </a:lnTo>
                  <a:lnTo>
                    <a:pt x="1" y="2243"/>
                  </a:lnTo>
                  <a:lnTo>
                    <a:pt x="32" y="2458"/>
                  </a:lnTo>
                  <a:lnTo>
                    <a:pt x="62" y="2673"/>
                  </a:lnTo>
                  <a:lnTo>
                    <a:pt x="93" y="2888"/>
                  </a:lnTo>
                  <a:lnTo>
                    <a:pt x="155" y="3103"/>
                  </a:lnTo>
                  <a:lnTo>
                    <a:pt x="247" y="3288"/>
                  </a:lnTo>
                  <a:lnTo>
                    <a:pt x="339" y="3472"/>
                  </a:lnTo>
                  <a:lnTo>
                    <a:pt x="462" y="3656"/>
                  </a:lnTo>
                  <a:lnTo>
                    <a:pt x="585" y="3810"/>
                  </a:lnTo>
                  <a:lnTo>
                    <a:pt x="738" y="3964"/>
                  </a:lnTo>
                  <a:lnTo>
                    <a:pt x="892" y="4087"/>
                  </a:lnTo>
                  <a:lnTo>
                    <a:pt x="1046" y="4210"/>
                  </a:lnTo>
                  <a:lnTo>
                    <a:pt x="1230" y="4302"/>
                  </a:lnTo>
                  <a:lnTo>
                    <a:pt x="1414" y="4363"/>
                  </a:lnTo>
                  <a:lnTo>
                    <a:pt x="1599" y="4425"/>
                  </a:lnTo>
                  <a:lnTo>
                    <a:pt x="1814" y="4455"/>
                  </a:lnTo>
                  <a:lnTo>
                    <a:pt x="2213" y="4455"/>
                  </a:lnTo>
                  <a:lnTo>
                    <a:pt x="2428" y="4425"/>
                  </a:lnTo>
                  <a:lnTo>
                    <a:pt x="2613" y="4363"/>
                  </a:lnTo>
                  <a:lnTo>
                    <a:pt x="2797" y="4302"/>
                  </a:lnTo>
                  <a:lnTo>
                    <a:pt x="2981" y="4210"/>
                  </a:lnTo>
                  <a:lnTo>
                    <a:pt x="3135" y="4087"/>
                  </a:lnTo>
                  <a:lnTo>
                    <a:pt x="3289" y="3964"/>
                  </a:lnTo>
                  <a:lnTo>
                    <a:pt x="3442" y="3810"/>
                  </a:lnTo>
                  <a:lnTo>
                    <a:pt x="3565" y="3656"/>
                  </a:lnTo>
                  <a:lnTo>
                    <a:pt x="3688" y="3472"/>
                  </a:lnTo>
                  <a:lnTo>
                    <a:pt x="3780" y="3288"/>
                  </a:lnTo>
                  <a:lnTo>
                    <a:pt x="3872" y="3103"/>
                  </a:lnTo>
                  <a:lnTo>
                    <a:pt x="3934" y="2888"/>
                  </a:lnTo>
                  <a:lnTo>
                    <a:pt x="3995" y="2673"/>
                  </a:lnTo>
                  <a:lnTo>
                    <a:pt x="4026" y="2458"/>
                  </a:lnTo>
                  <a:lnTo>
                    <a:pt x="4026" y="2243"/>
                  </a:lnTo>
                  <a:lnTo>
                    <a:pt x="4026" y="1997"/>
                  </a:lnTo>
                  <a:lnTo>
                    <a:pt x="3995" y="1782"/>
                  </a:lnTo>
                  <a:lnTo>
                    <a:pt x="3934" y="1567"/>
                  </a:lnTo>
                  <a:lnTo>
                    <a:pt x="3872" y="1352"/>
                  </a:lnTo>
                  <a:lnTo>
                    <a:pt x="3780" y="1168"/>
                  </a:lnTo>
                  <a:lnTo>
                    <a:pt x="3688" y="983"/>
                  </a:lnTo>
                  <a:lnTo>
                    <a:pt x="3565" y="799"/>
                  </a:lnTo>
                  <a:lnTo>
                    <a:pt x="3442" y="645"/>
                  </a:lnTo>
                  <a:lnTo>
                    <a:pt x="3289" y="492"/>
                  </a:lnTo>
                  <a:lnTo>
                    <a:pt x="3135" y="369"/>
                  </a:lnTo>
                  <a:lnTo>
                    <a:pt x="2981" y="246"/>
                  </a:lnTo>
                  <a:lnTo>
                    <a:pt x="2797" y="154"/>
                  </a:lnTo>
                  <a:lnTo>
                    <a:pt x="2613" y="92"/>
                  </a:lnTo>
                  <a:lnTo>
                    <a:pt x="2428" y="31"/>
                  </a:lnTo>
                  <a:lnTo>
                    <a:pt x="2213" y="0"/>
                  </a:lnTo>
                  <a:close/>
                </a:path>
              </a:pathLst>
            </a:custGeom>
            <a:solidFill>
              <a:srgbClr val="0A1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1"/>
            <p:cNvSpPr/>
            <p:nvPr/>
          </p:nvSpPr>
          <p:spPr>
            <a:xfrm>
              <a:off x="1858409" y="1840699"/>
              <a:ext cx="252456" cy="284359"/>
            </a:xfrm>
            <a:custGeom>
              <a:avLst/>
              <a:gdLst/>
              <a:ahLst/>
              <a:cxnLst/>
              <a:rect l="l" t="t" r="r" b="b"/>
              <a:pathLst>
                <a:path w="2920" h="3289" extrusionOk="0">
                  <a:moveTo>
                    <a:pt x="1476" y="1"/>
                  </a:moveTo>
                  <a:lnTo>
                    <a:pt x="1169" y="32"/>
                  </a:lnTo>
                  <a:lnTo>
                    <a:pt x="892" y="155"/>
                  </a:lnTo>
                  <a:lnTo>
                    <a:pt x="646" y="277"/>
                  </a:lnTo>
                  <a:lnTo>
                    <a:pt x="431" y="492"/>
                  </a:lnTo>
                  <a:lnTo>
                    <a:pt x="247" y="738"/>
                  </a:lnTo>
                  <a:lnTo>
                    <a:pt x="124" y="1015"/>
                  </a:lnTo>
                  <a:lnTo>
                    <a:pt x="32" y="1322"/>
                  </a:lnTo>
                  <a:lnTo>
                    <a:pt x="1" y="1660"/>
                  </a:lnTo>
                  <a:lnTo>
                    <a:pt x="32" y="1967"/>
                  </a:lnTo>
                  <a:lnTo>
                    <a:pt x="124" y="2275"/>
                  </a:lnTo>
                  <a:lnTo>
                    <a:pt x="247" y="2551"/>
                  </a:lnTo>
                  <a:lnTo>
                    <a:pt x="431" y="2797"/>
                  </a:lnTo>
                  <a:lnTo>
                    <a:pt x="646" y="3012"/>
                  </a:lnTo>
                  <a:lnTo>
                    <a:pt x="892" y="3135"/>
                  </a:lnTo>
                  <a:lnTo>
                    <a:pt x="1169" y="3258"/>
                  </a:lnTo>
                  <a:lnTo>
                    <a:pt x="1476" y="3289"/>
                  </a:lnTo>
                  <a:lnTo>
                    <a:pt x="1752" y="3258"/>
                  </a:lnTo>
                  <a:lnTo>
                    <a:pt x="2029" y="3135"/>
                  </a:lnTo>
                  <a:lnTo>
                    <a:pt x="2275" y="3012"/>
                  </a:lnTo>
                  <a:lnTo>
                    <a:pt x="2490" y="2797"/>
                  </a:lnTo>
                  <a:lnTo>
                    <a:pt x="2674" y="2551"/>
                  </a:lnTo>
                  <a:lnTo>
                    <a:pt x="2828" y="2275"/>
                  </a:lnTo>
                  <a:lnTo>
                    <a:pt x="2889" y="1967"/>
                  </a:lnTo>
                  <a:lnTo>
                    <a:pt x="2920" y="1660"/>
                  </a:lnTo>
                  <a:lnTo>
                    <a:pt x="2889" y="1322"/>
                  </a:lnTo>
                  <a:lnTo>
                    <a:pt x="2828" y="1015"/>
                  </a:lnTo>
                  <a:lnTo>
                    <a:pt x="2674" y="738"/>
                  </a:lnTo>
                  <a:lnTo>
                    <a:pt x="2490" y="492"/>
                  </a:lnTo>
                  <a:lnTo>
                    <a:pt x="2275" y="277"/>
                  </a:lnTo>
                  <a:lnTo>
                    <a:pt x="2029" y="155"/>
                  </a:lnTo>
                  <a:lnTo>
                    <a:pt x="1752" y="32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1"/>
            <p:cNvSpPr/>
            <p:nvPr/>
          </p:nvSpPr>
          <p:spPr>
            <a:xfrm>
              <a:off x="1892991" y="1880555"/>
              <a:ext cx="183376" cy="204645"/>
            </a:xfrm>
            <a:custGeom>
              <a:avLst/>
              <a:gdLst/>
              <a:ahLst/>
              <a:cxnLst/>
              <a:rect l="l" t="t" r="r" b="b"/>
              <a:pathLst>
                <a:path w="2121" h="2367" extrusionOk="0">
                  <a:moveTo>
                    <a:pt x="1076" y="1"/>
                  </a:moveTo>
                  <a:lnTo>
                    <a:pt x="861" y="31"/>
                  </a:lnTo>
                  <a:lnTo>
                    <a:pt x="646" y="93"/>
                  </a:lnTo>
                  <a:lnTo>
                    <a:pt x="461" y="216"/>
                  </a:lnTo>
                  <a:lnTo>
                    <a:pt x="308" y="339"/>
                  </a:lnTo>
                  <a:lnTo>
                    <a:pt x="185" y="523"/>
                  </a:lnTo>
                  <a:lnTo>
                    <a:pt x="93" y="738"/>
                  </a:lnTo>
                  <a:lnTo>
                    <a:pt x="31" y="953"/>
                  </a:lnTo>
                  <a:lnTo>
                    <a:pt x="0" y="1199"/>
                  </a:lnTo>
                  <a:lnTo>
                    <a:pt x="31" y="1414"/>
                  </a:lnTo>
                  <a:lnTo>
                    <a:pt x="93" y="1660"/>
                  </a:lnTo>
                  <a:lnTo>
                    <a:pt x="185" y="1844"/>
                  </a:lnTo>
                  <a:lnTo>
                    <a:pt x="308" y="2029"/>
                  </a:lnTo>
                  <a:lnTo>
                    <a:pt x="461" y="2182"/>
                  </a:lnTo>
                  <a:lnTo>
                    <a:pt x="646" y="2274"/>
                  </a:lnTo>
                  <a:lnTo>
                    <a:pt x="861" y="2336"/>
                  </a:lnTo>
                  <a:lnTo>
                    <a:pt x="1076" y="2367"/>
                  </a:lnTo>
                  <a:lnTo>
                    <a:pt x="1291" y="2336"/>
                  </a:lnTo>
                  <a:lnTo>
                    <a:pt x="1475" y="2274"/>
                  </a:lnTo>
                  <a:lnTo>
                    <a:pt x="1660" y="2182"/>
                  </a:lnTo>
                  <a:lnTo>
                    <a:pt x="1813" y="2029"/>
                  </a:lnTo>
                  <a:lnTo>
                    <a:pt x="1936" y="1844"/>
                  </a:lnTo>
                  <a:lnTo>
                    <a:pt x="2059" y="1660"/>
                  </a:lnTo>
                  <a:lnTo>
                    <a:pt x="2120" y="1414"/>
                  </a:lnTo>
                  <a:lnTo>
                    <a:pt x="2120" y="1199"/>
                  </a:lnTo>
                  <a:lnTo>
                    <a:pt x="2120" y="953"/>
                  </a:lnTo>
                  <a:lnTo>
                    <a:pt x="2059" y="738"/>
                  </a:lnTo>
                  <a:lnTo>
                    <a:pt x="1936" y="523"/>
                  </a:lnTo>
                  <a:lnTo>
                    <a:pt x="1813" y="339"/>
                  </a:lnTo>
                  <a:lnTo>
                    <a:pt x="1660" y="216"/>
                  </a:lnTo>
                  <a:lnTo>
                    <a:pt x="1475" y="93"/>
                  </a:lnTo>
                  <a:lnTo>
                    <a:pt x="1291" y="3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1"/>
            <p:cNvSpPr/>
            <p:nvPr/>
          </p:nvSpPr>
          <p:spPr>
            <a:xfrm>
              <a:off x="1919534" y="1915138"/>
              <a:ext cx="127611" cy="140839"/>
            </a:xfrm>
            <a:custGeom>
              <a:avLst/>
              <a:gdLst/>
              <a:ahLst/>
              <a:cxnLst/>
              <a:rect l="l" t="t" r="r" b="b"/>
              <a:pathLst>
                <a:path w="1476" h="1629" extrusionOk="0">
                  <a:moveTo>
                    <a:pt x="738" y="0"/>
                  </a:moveTo>
                  <a:lnTo>
                    <a:pt x="584" y="31"/>
                  </a:lnTo>
                  <a:lnTo>
                    <a:pt x="462" y="62"/>
                  </a:lnTo>
                  <a:lnTo>
                    <a:pt x="339" y="154"/>
                  </a:lnTo>
                  <a:lnTo>
                    <a:pt x="216" y="246"/>
                  </a:lnTo>
                  <a:lnTo>
                    <a:pt x="124" y="369"/>
                  </a:lnTo>
                  <a:lnTo>
                    <a:pt x="62" y="492"/>
                  </a:lnTo>
                  <a:lnTo>
                    <a:pt x="31" y="645"/>
                  </a:lnTo>
                  <a:lnTo>
                    <a:pt x="1" y="799"/>
                  </a:lnTo>
                  <a:lnTo>
                    <a:pt x="31" y="983"/>
                  </a:lnTo>
                  <a:lnTo>
                    <a:pt x="62" y="1137"/>
                  </a:lnTo>
                  <a:lnTo>
                    <a:pt x="124" y="1260"/>
                  </a:lnTo>
                  <a:lnTo>
                    <a:pt x="216" y="1383"/>
                  </a:lnTo>
                  <a:lnTo>
                    <a:pt x="339" y="1475"/>
                  </a:lnTo>
                  <a:lnTo>
                    <a:pt x="462" y="1567"/>
                  </a:lnTo>
                  <a:lnTo>
                    <a:pt x="584" y="1598"/>
                  </a:lnTo>
                  <a:lnTo>
                    <a:pt x="738" y="1629"/>
                  </a:lnTo>
                  <a:lnTo>
                    <a:pt x="892" y="1598"/>
                  </a:lnTo>
                  <a:lnTo>
                    <a:pt x="1015" y="1567"/>
                  </a:lnTo>
                  <a:lnTo>
                    <a:pt x="1138" y="1475"/>
                  </a:lnTo>
                  <a:lnTo>
                    <a:pt x="1260" y="1383"/>
                  </a:lnTo>
                  <a:lnTo>
                    <a:pt x="1353" y="1260"/>
                  </a:lnTo>
                  <a:lnTo>
                    <a:pt x="1414" y="1137"/>
                  </a:lnTo>
                  <a:lnTo>
                    <a:pt x="1445" y="983"/>
                  </a:lnTo>
                  <a:lnTo>
                    <a:pt x="1476" y="799"/>
                  </a:lnTo>
                  <a:lnTo>
                    <a:pt x="1445" y="645"/>
                  </a:lnTo>
                  <a:lnTo>
                    <a:pt x="1414" y="492"/>
                  </a:lnTo>
                  <a:lnTo>
                    <a:pt x="1353" y="369"/>
                  </a:lnTo>
                  <a:lnTo>
                    <a:pt x="1260" y="246"/>
                  </a:lnTo>
                  <a:lnTo>
                    <a:pt x="1138" y="154"/>
                  </a:lnTo>
                  <a:lnTo>
                    <a:pt x="1015" y="62"/>
                  </a:lnTo>
                  <a:lnTo>
                    <a:pt x="892" y="3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1"/>
            <p:cNvSpPr/>
            <p:nvPr/>
          </p:nvSpPr>
          <p:spPr>
            <a:xfrm>
              <a:off x="2049737" y="1771707"/>
              <a:ext cx="204645" cy="324129"/>
            </a:xfrm>
            <a:custGeom>
              <a:avLst/>
              <a:gdLst/>
              <a:ahLst/>
              <a:cxnLst/>
              <a:rect l="l" t="t" r="r" b="b"/>
              <a:pathLst>
                <a:path w="2367" h="3749" extrusionOk="0">
                  <a:moveTo>
                    <a:pt x="0" y="0"/>
                  </a:moveTo>
                  <a:lnTo>
                    <a:pt x="277" y="92"/>
                  </a:lnTo>
                  <a:lnTo>
                    <a:pt x="553" y="184"/>
                  </a:lnTo>
                  <a:lnTo>
                    <a:pt x="768" y="338"/>
                  </a:lnTo>
                  <a:lnTo>
                    <a:pt x="983" y="492"/>
                  </a:lnTo>
                  <a:lnTo>
                    <a:pt x="1168" y="676"/>
                  </a:lnTo>
                  <a:lnTo>
                    <a:pt x="1321" y="860"/>
                  </a:lnTo>
                  <a:lnTo>
                    <a:pt x="1444" y="1075"/>
                  </a:lnTo>
                  <a:lnTo>
                    <a:pt x="1537" y="1321"/>
                  </a:lnTo>
                  <a:lnTo>
                    <a:pt x="1690" y="1751"/>
                  </a:lnTo>
                  <a:lnTo>
                    <a:pt x="1782" y="2182"/>
                  </a:lnTo>
                  <a:lnTo>
                    <a:pt x="1844" y="2550"/>
                  </a:lnTo>
                  <a:lnTo>
                    <a:pt x="1844" y="2796"/>
                  </a:lnTo>
                  <a:lnTo>
                    <a:pt x="1813" y="3288"/>
                  </a:lnTo>
                  <a:lnTo>
                    <a:pt x="1782" y="3533"/>
                  </a:lnTo>
                  <a:lnTo>
                    <a:pt x="1721" y="3749"/>
                  </a:lnTo>
                  <a:lnTo>
                    <a:pt x="2366" y="3749"/>
                  </a:lnTo>
                  <a:lnTo>
                    <a:pt x="2366" y="3226"/>
                  </a:lnTo>
                  <a:lnTo>
                    <a:pt x="2335" y="2581"/>
                  </a:lnTo>
                  <a:lnTo>
                    <a:pt x="2243" y="1936"/>
                  </a:lnTo>
                  <a:lnTo>
                    <a:pt x="2151" y="1628"/>
                  </a:lnTo>
                  <a:lnTo>
                    <a:pt x="2059" y="1352"/>
                  </a:lnTo>
                  <a:lnTo>
                    <a:pt x="1967" y="1137"/>
                  </a:lnTo>
                  <a:lnTo>
                    <a:pt x="1875" y="983"/>
                  </a:lnTo>
                  <a:lnTo>
                    <a:pt x="1659" y="676"/>
                  </a:lnTo>
                  <a:lnTo>
                    <a:pt x="1383" y="430"/>
                  </a:lnTo>
                  <a:lnTo>
                    <a:pt x="1106" y="246"/>
                  </a:lnTo>
                  <a:lnTo>
                    <a:pt x="799" y="123"/>
                  </a:lnTo>
                  <a:lnTo>
                    <a:pt x="523" y="31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1"/>
            <p:cNvSpPr/>
            <p:nvPr/>
          </p:nvSpPr>
          <p:spPr>
            <a:xfrm>
              <a:off x="2033742" y="1644183"/>
              <a:ext cx="289633" cy="204645"/>
            </a:xfrm>
            <a:custGeom>
              <a:avLst/>
              <a:gdLst/>
              <a:ahLst/>
              <a:cxnLst/>
              <a:rect l="l" t="t" r="r" b="b"/>
              <a:pathLst>
                <a:path w="3350" h="2367" extrusionOk="0">
                  <a:moveTo>
                    <a:pt x="1" y="0"/>
                  </a:moveTo>
                  <a:lnTo>
                    <a:pt x="431" y="92"/>
                  </a:lnTo>
                  <a:lnTo>
                    <a:pt x="800" y="185"/>
                  </a:lnTo>
                  <a:lnTo>
                    <a:pt x="1138" y="307"/>
                  </a:lnTo>
                  <a:lnTo>
                    <a:pt x="1414" y="430"/>
                  </a:lnTo>
                  <a:lnTo>
                    <a:pt x="1660" y="584"/>
                  </a:lnTo>
                  <a:lnTo>
                    <a:pt x="1844" y="707"/>
                  </a:lnTo>
                  <a:lnTo>
                    <a:pt x="2029" y="860"/>
                  </a:lnTo>
                  <a:lnTo>
                    <a:pt x="2182" y="1045"/>
                  </a:lnTo>
                  <a:lnTo>
                    <a:pt x="2428" y="1352"/>
                  </a:lnTo>
                  <a:lnTo>
                    <a:pt x="2613" y="1659"/>
                  </a:lnTo>
                  <a:lnTo>
                    <a:pt x="2797" y="1936"/>
                  </a:lnTo>
                  <a:lnTo>
                    <a:pt x="2981" y="2182"/>
                  </a:lnTo>
                  <a:lnTo>
                    <a:pt x="3166" y="2335"/>
                  </a:lnTo>
                  <a:lnTo>
                    <a:pt x="3227" y="2366"/>
                  </a:lnTo>
                  <a:lnTo>
                    <a:pt x="3289" y="2366"/>
                  </a:lnTo>
                  <a:lnTo>
                    <a:pt x="3319" y="2335"/>
                  </a:lnTo>
                  <a:lnTo>
                    <a:pt x="3350" y="2274"/>
                  </a:lnTo>
                  <a:lnTo>
                    <a:pt x="3350" y="2120"/>
                  </a:lnTo>
                  <a:lnTo>
                    <a:pt x="3289" y="1905"/>
                  </a:lnTo>
                  <a:lnTo>
                    <a:pt x="3135" y="1598"/>
                  </a:lnTo>
                  <a:lnTo>
                    <a:pt x="2889" y="1260"/>
                  </a:lnTo>
                  <a:lnTo>
                    <a:pt x="2551" y="891"/>
                  </a:lnTo>
                  <a:lnTo>
                    <a:pt x="2397" y="738"/>
                  </a:lnTo>
                  <a:lnTo>
                    <a:pt x="2213" y="584"/>
                  </a:lnTo>
                  <a:lnTo>
                    <a:pt x="1998" y="461"/>
                  </a:lnTo>
                  <a:lnTo>
                    <a:pt x="1783" y="369"/>
                  </a:lnTo>
                  <a:lnTo>
                    <a:pt x="1384" y="215"/>
                  </a:lnTo>
                  <a:lnTo>
                    <a:pt x="953" y="123"/>
                  </a:lnTo>
                  <a:lnTo>
                    <a:pt x="585" y="62"/>
                  </a:lnTo>
                  <a:lnTo>
                    <a:pt x="277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1"/>
            <p:cNvSpPr/>
            <p:nvPr/>
          </p:nvSpPr>
          <p:spPr>
            <a:xfrm>
              <a:off x="2163945" y="1726490"/>
              <a:ext cx="63806" cy="66486"/>
            </a:xfrm>
            <a:custGeom>
              <a:avLst/>
              <a:gdLst/>
              <a:ahLst/>
              <a:cxnLst/>
              <a:rect l="l" t="t" r="r" b="b"/>
              <a:pathLst>
                <a:path w="738" h="769" extrusionOk="0">
                  <a:moveTo>
                    <a:pt x="31" y="1"/>
                  </a:moveTo>
                  <a:lnTo>
                    <a:pt x="0" y="62"/>
                  </a:lnTo>
                  <a:lnTo>
                    <a:pt x="0" y="124"/>
                  </a:lnTo>
                  <a:lnTo>
                    <a:pt x="62" y="246"/>
                  </a:lnTo>
                  <a:lnTo>
                    <a:pt x="154" y="369"/>
                  </a:lnTo>
                  <a:lnTo>
                    <a:pt x="308" y="523"/>
                  </a:lnTo>
                  <a:lnTo>
                    <a:pt x="461" y="646"/>
                  </a:lnTo>
                  <a:lnTo>
                    <a:pt x="584" y="738"/>
                  </a:lnTo>
                  <a:lnTo>
                    <a:pt x="676" y="769"/>
                  </a:lnTo>
                  <a:lnTo>
                    <a:pt x="738" y="769"/>
                  </a:lnTo>
                  <a:lnTo>
                    <a:pt x="738" y="738"/>
                  </a:lnTo>
                  <a:lnTo>
                    <a:pt x="738" y="646"/>
                  </a:lnTo>
                  <a:lnTo>
                    <a:pt x="646" y="492"/>
                  </a:lnTo>
                  <a:lnTo>
                    <a:pt x="431" y="216"/>
                  </a:lnTo>
                  <a:lnTo>
                    <a:pt x="308" y="93"/>
                  </a:lnTo>
                  <a:lnTo>
                    <a:pt x="185" y="31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1"/>
            <p:cNvSpPr/>
            <p:nvPr/>
          </p:nvSpPr>
          <p:spPr>
            <a:xfrm>
              <a:off x="1411259" y="1346600"/>
              <a:ext cx="111617" cy="63892"/>
            </a:xfrm>
            <a:custGeom>
              <a:avLst/>
              <a:gdLst/>
              <a:ahLst/>
              <a:cxnLst/>
              <a:rect l="l" t="t" r="r" b="b"/>
              <a:pathLst>
                <a:path w="1291" h="739" extrusionOk="0">
                  <a:moveTo>
                    <a:pt x="123" y="1"/>
                  </a:moveTo>
                  <a:lnTo>
                    <a:pt x="31" y="32"/>
                  </a:lnTo>
                  <a:lnTo>
                    <a:pt x="0" y="32"/>
                  </a:lnTo>
                  <a:lnTo>
                    <a:pt x="0" y="62"/>
                  </a:lnTo>
                  <a:lnTo>
                    <a:pt x="62" y="155"/>
                  </a:lnTo>
                  <a:lnTo>
                    <a:pt x="215" y="308"/>
                  </a:lnTo>
                  <a:lnTo>
                    <a:pt x="522" y="462"/>
                  </a:lnTo>
                  <a:lnTo>
                    <a:pt x="860" y="615"/>
                  </a:lnTo>
                  <a:lnTo>
                    <a:pt x="1106" y="708"/>
                  </a:lnTo>
                  <a:lnTo>
                    <a:pt x="1229" y="738"/>
                  </a:lnTo>
                  <a:lnTo>
                    <a:pt x="1291" y="738"/>
                  </a:lnTo>
                  <a:lnTo>
                    <a:pt x="1291" y="708"/>
                  </a:lnTo>
                  <a:lnTo>
                    <a:pt x="1260" y="646"/>
                  </a:lnTo>
                  <a:lnTo>
                    <a:pt x="1137" y="523"/>
                  </a:lnTo>
                  <a:lnTo>
                    <a:pt x="922" y="370"/>
                  </a:lnTo>
                  <a:lnTo>
                    <a:pt x="615" y="155"/>
                  </a:lnTo>
                  <a:lnTo>
                    <a:pt x="461" y="62"/>
                  </a:lnTo>
                  <a:lnTo>
                    <a:pt x="277" y="3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1"/>
            <p:cNvSpPr/>
            <p:nvPr/>
          </p:nvSpPr>
          <p:spPr>
            <a:xfrm>
              <a:off x="2109912" y="1181900"/>
              <a:ext cx="114297" cy="63892"/>
            </a:xfrm>
            <a:custGeom>
              <a:avLst/>
              <a:gdLst/>
              <a:ahLst/>
              <a:cxnLst/>
              <a:rect l="l" t="t" r="r" b="b"/>
              <a:pathLst>
                <a:path w="1322" h="739" extrusionOk="0">
                  <a:moveTo>
                    <a:pt x="31" y="1"/>
                  </a:moveTo>
                  <a:lnTo>
                    <a:pt x="0" y="32"/>
                  </a:lnTo>
                  <a:lnTo>
                    <a:pt x="0" y="62"/>
                  </a:lnTo>
                  <a:lnTo>
                    <a:pt x="61" y="155"/>
                  </a:lnTo>
                  <a:lnTo>
                    <a:pt x="215" y="277"/>
                  </a:lnTo>
                  <a:lnTo>
                    <a:pt x="522" y="462"/>
                  </a:lnTo>
                  <a:lnTo>
                    <a:pt x="860" y="615"/>
                  </a:lnTo>
                  <a:lnTo>
                    <a:pt x="1106" y="708"/>
                  </a:lnTo>
                  <a:lnTo>
                    <a:pt x="1260" y="738"/>
                  </a:lnTo>
                  <a:lnTo>
                    <a:pt x="1290" y="708"/>
                  </a:lnTo>
                  <a:lnTo>
                    <a:pt x="1321" y="708"/>
                  </a:lnTo>
                  <a:lnTo>
                    <a:pt x="1290" y="615"/>
                  </a:lnTo>
                  <a:lnTo>
                    <a:pt x="1137" y="492"/>
                  </a:lnTo>
                  <a:lnTo>
                    <a:pt x="922" y="339"/>
                  </a:lnTo>
                  <a:lnTo>
                    <a:pt x="645" y="155"/>
                  </a:lnTo>
                  <a:lnTo>
                    <a:pt x="461" y="62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1"/>
            <p:cNvSpPr/>
            <p:nvPr/>
          </p:nvSpPr>
          <p:spPr>
            <a:xfrm>
              <a:off x="2038153" y="1184580"/>
              <a:ext cx="71846" cy="39943"/>
            </a:xfrm>
            <a:custGeom>
              <a:avLst/>
              <a:gdLst/>
              <a:ahLst/>
              <a:cxnLst/>
              <a:rect l="l" t="t" r="r" b="b"/>
              <a:pathLst>
                <a:path w="831" h="462" extrusionOk="0">
                  <a:moveTo>
                    <a:pt x="31" y="1"/>
                  </a:moveTo>
                  <a:lnTo>
                    <a:pt x="0" y="31"/>
                  </a:lnTo>
                  <a:lnTo>
                    <a:pt x="31" y="93"/>
                  </a:lnTo>
                  <a:lnTo>
                    <a:pt x="123" y="185"/>
                  </a:lnTo>
                  <a:lnTo>
                    <a:pt x="338" y="277"/>
                  </a:lnTo>
                  <a:lnTo>
                    <a:pt x="676" y="431"/>
                  </a:lnTo>
                  <a:lnTo>
                    <a:pt x="769" y="461"/>
                  </a:lnTo>
                  <a:lnTo>
                    <a:pt x="830" y="461"/>
                  </a:lnTo>
                  <a:lnTo>
                    <a:pt x="799" y="400"/>
                  </a:lnTo>
                  <a:lnTo>
                    <a:pt x="707" y="308"/>
                  </a:lnTo>
                  <a:lnTo>
                    <a:pt x="400" y="93"/>
                  </a:lnTo>
                  <a:lnTo>
                    <a:pt x="277" y="3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1"/>
            <p:cNvSpPr/>
            <p:nvPr/>
          </p:nvSpPr>
          <p:spPr>
            <a:xfrm>
              <a:off x="2081553" y="1229710"/>
              <a:ext cx="762555" cy="727972"/>
            </a:xfrm>
            <a:custGeom>
              <a:avLst/>
              <a:gdLst/>
              <a:ahLst/>
              <a:cxnLst/>
              <a:rect l="l" t="t" r="r" b="b"/>
              <a:pathLst>
                <a:path w="8820" h="8420" extrusionOk="0">
                  <a:moveTo>
                    <a:pt x="1" y="1"/>
                  </a:moveTo>
                  <a:lnTo>
                    <a:pt x="308" y="124"/>
                  </a:lnTo>
                  <a:lnTo>
                    <a:pt x="615" y="216"/>
                  </a:lnTo>
                  <a:lnTo>
                    <a:pt x="892" y="370"/>
                  </a:lnTo>
                  <a:lnTo>
                    <a:pt x="1138" y="523"/>
                  </a:lnTo>
                  <a:lnTo>
                    <a:pt x="1384" y="677"/>
                  </a:lnTo>
                  <a:lnTo>
                    <a:pt x="1599" y="861"/>
                  </a:lnTo>
                  <a:lnTo>
                    <a:pt x="2029" y="1261"/>
                  </a:lnTo>
                  <a:lnTo>
                    <a:pt x="2428" y="1752"/>
                  </a:lnTo>
                  <a:lnTo>
                    <a:pt x="2797" y="2275"/>
                  </a:lnTo>
                  <a:lnTo>
                    <a:pt x="3166" y="2858"/>
                  </a:lnTo>
                  <a:lnTo>
                    <a:pt x="3504" y="3504"/>
                  </a:lnTo>
                  <a:lnTo>
                    <a:pt x="3842" y="4026"/>
                  </a:lnTo>
                  <a:lnTo>
                    <a:pt x="4180" y="4518"/>
                  </a:lnTo>
                  <a:lnTo>
                    <a:pt x="4518" y="4979"/>
                  </a:lnTo>
                  <a:lnTo>
                    <a:pt x="4886" y="5378"/>
                  </a:lnTo>
                  <a:lnTo>
                    <a:pt x="5224" y="5747"/>
                  </a:lnTo>
                  <a:lnTo>
                    <a:pt x="5562" y="6054"/>
                  </a:lnTo>
                  <a:lnTo>
                    <a:pt x="5870" y="6269"/>
                  </a:lnTo>
                  <a:lnTo>
                    <a:pt x="6146" y="6453"/>
                  </a:lnTo>
                  <a:lnTo>
                    <a:pt x="5931" y="6730"/>
                  </a:lnTo>
                  <a:lnTo>
                    <a:pt x="5808" y="7068"/>
                  </a:lnTo>
                  <a:lnTo>
                    <a:pt x="5685" y="7375"/>
                  </a:lnTo>
                  <a:lnTo>
                    <a:pt x="5624" y="7682"/>
                  </a:lnTo>
                  <a:lnTo>
                    <a:pt x="5562" y="8205"/>
                  </a:lnTo>
                  <a:lnTo>
                    <a:pt x="5532" y="8420"/>
                  </a:lnTo>
                  <a:lnTo>
                    <a:pt x="5685" y="8020"/>
                  </a:lnTo>
                  <a:lnTo>
                    <a:pt x="5839" y="7713"/>
                  </a:lnTo>
                  <a:lnTo>
                    <a:pt x="6023" y="7406"/>
                  </a:lnTo>
                  <a:lnTo>
                    <a:pt x="6238" y="7191"/>
                  </a:lnTo>
                  <a:lnTo>
                    <a:pt x="6453" y="6976"/>
                  </a:lnTo>
                  <a:lnTo>
                    <a:pt x="6668" y="6791"/>
                  </a:lnTo>
                  <a:lnTo>
                    <a:pt x="6914" y="6638"/>
                  </a:lnTo>
                  <a:lnTo>
                    <a:pt x="7160" y="6515"/>
                  </a:lnTo>
                  <a:lnTo>
                    <a:pt x="7621" y="6300"/>
                  </a:lnTo>
                  <a:lnTo>
                    <a:pt x="8082" y="6146"/>
                  </a:lnTo>
                  <a:lnTo>
                    <a:pt x="8481" y="5992"/>
                  </a:lnTo>
                  <a:lnTo>
                    <a:pt x="8666" y="5900"/>
                  </a:lnTo>
                  <a:lnTo>
                    <a:pt x="8819" y="5839"/>
                  </a:lnTo>
                  <a:lnTo>
                    <a:pt x="8328" y="5962"/>
                  </a:lnTo>
                  <a:lnTo>
                    <a:pt x="7836" y="6054"/>
                  </a:lnTo>
                  <a:lnTo>
                    <a:pt x="7406" y="6085"/>
                  </a:lnTo>
                  <a:lnTo>
                    <a:pt x="7006" y="6085"/>
                  </a:lnTo>
                  <a:lnTo>
                    <a:pt x="6638" y="6054"/>
                  </a:lnTo>
                  <a:lnTo>
                    <a:pt x="6269" y="5962"/>
                  </a:lnTo>
                  <a:lnTo>
                    <a:pt x="5962" y="5808"/>
                  </a:lnTo>
                  <a:lnTo>
                    <a:pt x="5654" y="5624"/>
                  </a:lnTo>
                  <a:lnTo>
                    <a:pt x="5347" y="5409"/>
                  </a:lnTo>
                  <a:lnTo>
                    <a:pt x="5071" y="5163"/>
                  </a:lnTo>
                  <a:lnTo>
                    <a:pt x="4794" y="4856"/>
                  </a:lnTo>
                  <a:lnTo>
                    <a:pt x="4548" y="4518"/>
                  </a:lnTo>
                  <a:lnTo>
                    <a:pt x="4272" y="4149"/>
                  </a:lnTo>
                  <a:lnTo>
                    <a:pt x="3995" y="3749"/>
                  </a:lnTo>
                  <a:lnTo>
                    <a:pt x="3412" y="2797"/>
                  </a:lnTo>
                  <a:lnTo>
                    <a:pt x="3135" y="2367"/>
                  </a:lnTo>
                  <a:lnTo>
                    <a:pt x="2828" y="1937"/>
                  </a:lnTo>
                  <a:lnTo>
                    <a:pt x="2520" y="1599"/>
                  </a:lnTo>
                  <a:lnTo>
                    <a:pt x="2244" y="1291"/>
                  </a:lnTo>
                  <a:lnTo>
                    <a:pt x="1937" y="1015"/>
                  </a:lnTo>
                  <a:lnTo>
                    <a:pt x="1660" y="800"/>
                  </a:lnTo>
                  <a:lnTo>
                    <a:pt x="1384" y="615"/>
                  </a:lnTo>
                  <a:lnTo>
                    <a:pt x="1138" y="462"/>
                  </a:lnTo>
                  <a:lnTo>
                    <a:pt x="677" y="216"/>
                  </a:lnTo>
                  <a:lnTo>
                    <a:pt x="339" y="93"/>
                  </a:lnTo>
                  <a:lnTo>
                    <a:pt x="93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1"/>
            <p:cNvSpPr/>
            <p:nvPr/>
          </p:nvSpPr>
          <p:spPr>
            <a:xfrm>
              <a:off x="3011303" y="1726490"/>
              <a:ext cx="225913" cy="66486"/>
            </a:xfrm>
            <a:custGeom>
              <a:avLst/>
              <a:gdLst/>
              <a:ahLst/>
              <a:cxnLst/>
              <a:rect l="l" t="t" r="r" b="b"/>
              <a:pathLst>
                <a:path w="2613" h="769" extrusionOk="0">
                  <a:moveTo>
                    <a:pt x="1015" y="1"/>
                  </a:moveTo>
                  <a:lnTo>
                    <a:pt x="800" y="31"/>
                  </a:lnTo>
                  <a:lnTo>
                    <a:pt x="615" y="93"/>
                  </a:lnTo>
                  <a:lnTo>
                    <a:pt x="400" y="185"/>
                  </a:lnTo>
                  <a:lnTo>
                    <a:pt x="185" y="277"/>
                  </a:lnTo>
                  <a:lnTo>
                    <a:pt x="32" y="400"/>
                  </a:lnTo>
                  <a:lnTo>
                    <a:pt x="1" y="462"/>
                  </a:lnTo>
                  <a:lnTo>
                    <a:pt x="1" y="492"/>
                  </a:lnTo>
                  <a:lnTo>
                    <a:pt x="32" y="554"/>
                  </a:lnTo>
                  <a:lnTo>
                    <a:pt x="62" y="584"/>
                  </a:lnTo>
                  <a:lnTo>
                    <a:pt x="216" y="646"/>
                  </a:lnTo>
                  <a:lnTo>
                    <a:pt x="431" y="707"/>
                  </a:lnTo>
                  <a:lnTo>
                    <a:pt x="708" y="738"/>
                  </a:lnTo>
                  <a:lnTo>
                    <a:pt x="1291" y="769"/>
                  </a:lnTo>
                  <a:lnTo>
                    <a:pt x="1906" y="738"/>
                  </a:lnTo>
                  <a:lnTo>
                    <a:pt x="2182" y="707"/>
                  </a:lnTo>
                  <a:lnTo>
                    <a:pt x="2398" y="646"/>
                  </a:lnTo>
                  <a:lnTo>
                    <a:pt x="2520" y="584"/>
                  </a:lnTo>
                  <a:lnTo>
                    <a:pt x="2582" y="554"/>
                  </a:lnTo>
                  <a:lnTo>
                    <a:pt x="2613" y="492"/>
                  </a:lnTo>
                  <a:lnTo>
                    <a:pt x="2582" y="462"/>
                  </a:lnTo>
                  <a:lnTo>
                    <a:pt x="2582" y="400"/>
                  </a:lnTo>
                  <a:lnTo>
                    <a:pt x="2428" y="277"/>
                  </a:lnTo>
                  <a:lnTo>
                    <a:pt x="2213" y="185"/>
                  </a:lnTo>
                  <a:lnTo>
                    <a:pt x="1998" y="124"/>
                  </a:lnTo>
                  <a:lnTo>
                    <a:pt x="1722" y="31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1"/>
            <p:cNvSpPr/>
            <p:nvPr/>
          </p:nvSpPr>
          <p:spPr>
            <a:xfrm>
              <a:off x="2833376" y="1160718"/>
              <a:ext cx="560590" cy="688115"/>
            </a:xfrm>
            <a:custGeom>
              <a:avLst/>
              <a:gdLst/>
              <a:ahLst/>
              <a:cxnLst/>
              <a:rect l="l" t="t" r="r" b="b"/>
              <a:pathLst>
                <a:path w="6484" h="7959" extrusionOk="0">
                  <a:moveTo>
                    <a:pt x="0" y="0"/>
                  </a:moveTo>
                  <a:lnTo>
                    <a:pt x="185" y="92"/>
                  </a:lnTo>
                  <a:lnTo>
                    <a:pt x="430" y="246"/>
                  </a:lnTo>
                  <a:lnTo>
                    <a:pt x="799" y="461"/>
                  </a:lnTo>
                  <a:lnTo>
                    <a:pt x="1229" y="737"/>
                  </a:lnTo>
                  <a:lnTo>
                    <a:pt x="1782" y="1168"/>
                  </a:lnTo>
                  <a:lnTo>
                    <a:pt x="2428" y="1690"/>
                  </a:lnTo>
                  <a:lnTo>
                    <a:pt x="3196" y="2335"/>
                  </a:lnTo>
                  <a:lnTo>
                    <a:pt x="3534" y="2673"/>
                  </a:lnTo>
                  <a:lnTo>
                    <a:pt x="3841" y="3042"/>
                  </a:lnTo>
                  <a:lnTo>
                    <a:pt x="4148" y="3380"/>
                  </a:lnTo>
                  <a:lnTo>
                    <a:pt x="4394" y="3749"/>
                  </a:lnTo>
                  <a:lnTo>
                    <a:pt x="4640" y="4087"/>
                  </a:lnTo>
                  <a:lnTo>
                    <a:pt x="4824" y="4455"/>
                  </a:lnTo>
                  <a:lnTo>
                    <a:pt x="5162" y="5131"/>
                  </a:lnTo>
                  <a:lnTo>
                    <a:pt x="5439" y="5715"/>
                  </a:lnTo>
                  <a:lnTo>
                    <a:pt x="5592" y="6237"/>
                  </a:lnTo>
                  <a:lnTo>
                    <a:pt x="5808" y="6913"/>
                  </a:lnTo>
                  <a:lnTo>
                    <a:pt x="5808" y="6913"/>
                  </a:lnTo>
                  <a:lnTo>
                    <a:pt x="5654" y="6790"/>
                  </a:lnTo>
                  <a:lnTo>
                    <a:pt x="5439" y="6698"/>
                  </a:lnTo>
                  <a:lnTo>
                    <a:pt x="4978" y="6514"/>
                  </a:lnTo>
                  <a:lnTo>
                    <a:pt x="4578" y="6360"/>
                  </a:lnTo>
                  <a:lnTo>
                    <a:pt x="4394" y="6330"/>
                  </a:lnTo>
                  <a:lnTo>
                    <a:pt x="4394" y="6330"/>
                  </a:lnTo>
                  <a:lnTo>
                    <a:pt x="4855" y="6545"/>
                  </a:lnTo>
                  <a:lnTo>
                    <a:pt x="5224" y="6790"/>
                  </a:lnTo>
                  <a:lnTo>
                    <a:pt x="5562" y="7036"/>
                  </a:lnTo>
                  <a:lnTo>
                    <a:pt x="5838" y="7282"/>
                  </a:lnTo>
                  <a:lnTo>
                    <a:pt x="6238" y="7712"/>
                  </a:lnTo>
                  <a:lnTo>
                    <a:pt x="6483" y="7958"/>
                  </a:lnTo>
                  <a:lnTo>
                    <a:pt x="6483" y="7958"/>
                  </a:lnTo>
                  <a:lnTo>
                    <a:pt x="6391" y="7712"/>
                  </a:lnTo>
                  <a:lnTo>
                    <a:pt x="6268" y="7528"/>
                  </a:lnTo>
                  <a:lnTo>
                    <a:pt x="6115" y="7374"/>
                  </a:lnTo>
                  <a:lnTo>
                    <a:pt x="6115" y="7098"/>
                  </a:lnTo>
                  <a:lnTo>
                    <a:pt x="6053" y="6760"/>
                  </a:lnTo>
                  <a:lnTo>
                    <a:pt x="5961" y="6360"/>
                  </a:lnTo>
                  <a:lnTo>
                    <a:pt x="5808" y="5838"/>
                  </a:lnTo>
                  <a:lnTo>
                    <a:pt x="5562" y="5223"/>
                  </a:lnTo>
                  <a:lnTo>
                    <a:pt x="5254" y="4578"/>
                  </a:lnTo>
                  <a:lnTo>
                    <a:pt x="5039" y="4210"/>
                  </a:lnTo>
                  <a:lnTo>
                    <a:pt x="4824" y="3841"/>
                  </a:lnTo>
                  <a:lnTo>
                    <a:pt x="4456" y="3349"/>
                  </a:lnTo>
                  <a:lnTo>
                    <a:pt x="4087" y="2858"/>
                  </a:lnTo>
                  <a:lnTo>
                    <a:pt x="3687" y="2458"/>
                  </a:lnTo>
                  <a:lnTo>
                    <a:pt x="3288" y="2059"/>
                  </a:lnTo>
                  <a:lnTo>
                    <a:pt x="2889" y="1721"/>
                  </a:lnTo>
                  <a:lnTo>
                    <a:pt x="2489" y="1383"/>
                  </a:lnTo>
                  <a:lnTo>
                    <a:pt x="2090" y="1106"/>
                  </a:lnTo>
                  <a:lnTo>
                    <a:pt x="1721" y="860"/>
                  </a:lnTo>
                  <a:lnTo>
                    <a:pt x="1045" y="492"/>
                  </a:lnTo>
                  <a:lnTo>
                    <a:pt x="492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1"/>
            <p:cNvSpPr/>
            <p:nvPr/>
          </p:nvSpPr>
          <p:spPr>
            <a:xfrm>
              <a:off x="2315330" y="1899144"/>
              <a:ext cx="252456" cy="279085"/>
            </a:xfrm>
            <a:custGeom>
              <a:avLst/>
              <a:gdLst/>
              <a:ahLst/>
              <a:cxnLst/>
              <a:rect l="l" t="t" r="r" b="b"/>
              <a:pathLst>
                <a:path w="2920" h="3228" extrusionOk="0">
                  <a:moveTo>
                    <a:pt x="861" y="1"/>
                  </a:moveTo>
                  <a:lnTo>
                    <a:pt x="861" y="124"/>
                  </a:lnTo>
                  <a:lnTo>
                    <a:pt x="677" y="247"/>
                  </a:lnTo>
                  <a:lnTo>
                    <a:pt x="523" y="370"/>
                  </a:lnTo>
                  <a:lnTo>
                    <a:pt x="370" y="554"/>
                  </a:lnTo>
                  <a:lnTo>
                    <a:pt x="247" y="738"/>
                  </a:lnTo>
                  <a:lnTo>
                    <a:pt x="154" y="923"/>
                  </a:lnTo>
                  <a:lnTo>
                    <a:pt x="62" y="1138"/>
                  </a:lnTo>
                  <a:lnTo>
                    <a:pt x="32" y="1384"/>
                  </a:lnTo>
                  <a:lnTo>
                    <a:pt x="1" y="1599"/>
                  </a:lnTo>
                  <a:lnTo>
                    <a:pt x="32" y="1844"/>
                  </a:lnTo>
                  <a:lnTo>
                    <a:pt x="62" y="2090"/>
                  </a:lnTo>
                  <a:lnTo>
                    <a:pt x="154" y="2305"/>
                  </a:lnTo>
                  <a:lnTo>
                    <a:pt x="247" y="2490"/>
                  </a:lnTo>
                  <a:lnTo>
                    <a:pt x="370" y="2674"/>
                  </a:lnTo>
                  <a:lnTo>
                    <a:pt x="523" y="2828"/>
                  </a:lnTo>
                  <a:lnTo>
                    <a:pt x="677" y="2981"/>
                  </a:lnTo>
                  <a:lnTo>
                    <a:pt x="861" y="3073"/>
                  </a:lnTo>
                  <a:lnTo>
                    <a:pt x="861" y="3227"/>
                  </a:lnTo>
                  <a:lnTo>
                    <a:pt x="1476" y="3227"/>
                  </a:lnTo>
                  <a:lnTo>
                    <a:pt x="1783" y="3196"/>
                  </a:lnTo>
                  <a:lnTo>
                    <a:pt x="2029" y="3104"/>
                  </a:lnTo>
                  <a:lnTo>
                    <a:pt x="2275" y="2951"/>
                  </a:lnTo>
                  <a:lnTo>
                    <a:pt x="2490" y="2735"/>
                  </a:lnTo>
                  <a:lnTo>
                    <a:pt x="2674" y="2490"/>
                  </a:lnTo>
                  <a:lnTo>
                    <a:pt x="2797" y="2244"/>
                  </a:lnTo>
                  <a:lnTo>
                    <a:pt x="2889" y="1937"/>
                  </a:lnTo>
                  <a:lnTo>
                    <a:pt x="2920" y="1599"/>
                  </a:lnTo>
                  <a:lnTo>
                    <a:pt x="2889" y="1291"/>
                  </a:lnTo>
                  <a:lnTo>
                    <a:pt x="2797" y="984"/>
                  </a:lnTo>
                  <a:lnTo>
                    <a:pt x="2674" y="708"/>
                  </a:lnTo>
                  <a:lnTo>
                    <a:pt x="2490" y="492"/>
                  </a:lnTo>
                  <a:lnTo>
                    <a:pt x="2275" y="277"/>
                  </a:lnTo>
                  <a:lnTo>
                    <a:pt x="2029" y="124"/>
                  </a:lnTo>
                  <a:lnTo>
                    <a:pt x="1783" y="32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1"/>
            <p:cNvSpPr/>
            <p:nvPr/>
          </p:nvSpPr>
          <p:spPr>
            <a:xfrm>
              <a:off x="2264926" y="1899144"/>
              <a:ext cx="249776" cy="279085"/>
            </a:xfrm>
            <a:custGeom>
              <a:avLst/>
              <a:gdLst/>
              <a:ahLst/>
              <a:cxnLst/>
              <a:rect l="l" t="t" r="r" b="b"/>
              <a:pathLst>
                <a:path w="2889" h="3228" extrusionOk="0">
                  <a:moveTo>
                    <a:pt x="1444" y="1"/>
                  </a:moveTo>
                  <a:lnTo>
                    <a:pt x="1137" y="32"/>
                  </a:lnTo>
                  <a:lnTo>
                    <a:pt x="891" y="124"/>
                  </a:lnTo>
                  <a:lnTo>
                    <a:pt x="645" y="277"/>
                  </a:lnTo>
                  <a:lnTo>
                    <a:pt x="430" y="462"/>
                  </a:lnTo>
                  <a:lnTo>
                    <a:pt x="246" y="708"/>
                  </a:lnTo>
                  <a:lnTo>
                    <a:pt x="123" y="984"/>
                  </a:lnTo>
                  <a:lnTo>
                    <a:pt x="31" y="1291"/>
                  </a:lnTo>
                  <a:lnTo>
                    <a:pt x="0" y="1599"/>
                  </a:lnTo>
                  <a:lnTo>
                    <a:pt x="31" y="1937"/>
                  </a:lnTo>
                  <a:lnTo>
                    <a:pt x="123" y="2244"/>
                  </a:lnTo>
                  <a:lnTo>
                    <a:pt x="246" y="2520"/>
                  </a:lnTo>
                  <a:lnTo>
                    <a:pt x="430" y="2766"/>
                  </a:lnTo>
                  <a:lnTo>
                    <a:pt x="645" y="2951"/>
                  </a:lnTo>
                  <a:lnTo>
                    <a:pt x="891" y="3104"/>
                  </a:lnTo>
                  <a:lnTo>
                    <a:pt x="1137" y="3196"/>
                  </a:lnTo>
                  <a:lnTo>
                    <a:pt x="1444" y="3227"/>
                  </a:lnTo>
                  <a:lnTo>
                    <a:pt x="1751" y="3196"/>
                  </a:lnTo>
                  <a:lnTo>
                    <a:pt x="1997" y="3104"/>
                  </a:lnTo>
                  <a:lnTo>
                    <a:pt x="2243" y="2951"/>
                  </a:lnTo>
                  <a:lnTo>
                    <a:pt x="2458" y="2766"/>
                  </a:lnTo>
                  <a:lnTo>
                    <a:pt x="2642" y="2520"/>
                  </a:lnTo>
                  <a:lnTo>
                    <a:pt x="2765" y="2244"/>
                  </a:lnTo>
                  <a:lnTo>
                    <a:pt x="2858" y="1937"/>
                  </a:lnTo>
                  <a:lnTo>
                    <a:pt x="2888" y="1599"/>
                  </a:lnTo>
                  <a:lnTo>
                    <a:pt x="2858" y="1291"/>
                  </a:lnTo>
                  <a:lnTo>
                    <a:pt x="2765" y="984"/>
                  </a:lnTo>
                  <a:lnTo>
                    <a:pt x="2642" y="708"/>
                  </a:lnTo>
                  <a:lnTo>
                    <a:pt x="2458" y="462"/>
                  </a:lnTo>
                  <a:lnTo>
                    <a:pt x="2243" y="277"/>
                  </a:lnTo>
                  <a:lnTo>
                    <a:pt x="1997" y="124"/>
                  </a:lnTo>
                  <a:lnTo>
                    <a:pt x="1751" y="32"/>
                  </a:lnTo>
                  <a:lnTo>
                    <a:pt x="1444" y="1"/>
                  </a:lnTo>
                  <a:close/>
                </a:path>
              </a:pathLst>
            </a:custGeom>
            <a:solidFill>
              <a:srgbClr val="0A1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1"/>
            <p:cNvSpPr/>
            <p:nvPr/>
          </p:nvSpPr>
          <p:spPr>
            <a:xfrm>
              <a:off x="2299422" y="1936406"/>
              <a:ext cx="180696" cy="204558"/>
            </a:xfrm>
            <a:custGeom>
              <a:avLst/>
              <a:gdLst/>
              <a:ahLst/>
              <a:cxnLst/>
              <a:rect l="l" t="t" r="r" b="b"/>
              <a:pathLst>
                <a:path w="2090" h="2366" extrusionOk="0">
                  <a:moveTo>
                    <a:pt x="1045" y="0"/>
                  </a:moveTo>
                  <a:lnTo>
                    <a:pt x="830" y="31"/>
                  </a:lnTo>
                  <a:lnTo>
                    <a:pt x="646" y="92"/>
                  </a:lnTo>
                  <a:lnTo>
                    <a:pt x="461" y="215"/>
                  </a:lnTo>
                  <a:lnTo>
                    <a:pt x="308" y="338"/>
                  </a:lnTo>
                  <a:lnTo>
                    <a:pt x="154" y="522"/>
                  </a:lnTo>
                  <a:lnTo>
                    <a:pt x="62" y="707"/>
                  </a:lnTo>
                  <a:lnTo>
                    <a:pt x="0" y="953"/>
                  </a:lnTo>
                  <a:lnTo>
                    <a:pt x="0" y="1168"/>
                  </a:lnTo>
                  <a:lnTo>
                    <a:pt x="0" y="1413"/>
                  </a:lnTo>
                  <a:lnTo>
                    <a:pt x="62" y="1628"/>
                  </a:lnTo>
                  <a:lnTo>
                    <a:pt x="154" y="1844"/>
                  </a:lnTo>
                  <a:lnTo>
                    <a:pt x="308" y="1997"/>
                  </a:lnTo>
                  <a:lnTo>
                    <a:pt x="461" y="2151"/>
                  </a:lnTo>
                  <a:lnTo>
                    <a:pt x="646" y="2274"/>
                  </a:lnTo>
                  <a:lnTo>
                    <a:pt x="830" y="2335"/>
                  </a:lnTo>
                  <a:lnTo>
                    <a:pt x="1045" y="2366"/>
                  </a:lnTo>
                  <a:lnTo>
                    <a:pt x="1260" y="2335"/>
                  </a:lnTo>
                  <a:lnTo>
                    <a:pt x="1445" y="2274"/>
                  </a:lnTo>
                  <a:lnTo>
                    <a:pt x="1629" y="2151"/>
                  </a:lnTo>
                  <a:lnTo>
                    <a:pt x="1783" y="1997"/>
                  </a:lnTo>
                  <a:lnTo>
                    <a:pt x="1936" y="1844"/>
                  </a:lnTo>
                  <a:lnTo>
                    <a:pt x="2028" y="1628"/>
                  </a:lnTo>
                  <a:lnTo>
                    <a:pt x="2090" y="1413"/>
                  </a:lnTo>
                  <a:lnTo>
                    <a:pt x="2090" y="1168"/>
                  </a:lnTo>
                  <a:lnTo>
                    <a:pt x="2090" y="953"/>
                  </a:lnTo>
                  <a:lnTo>
                    <a:pt x="2028" y="707"/>
                  </a:lnTo>
                  <a:lnTo>
                    <a:pt x="1936" y="522"/>
                  </a:lnTo>
                  <a:lnTo>
                    <a:pt x="1783" y="338"/>
                  </a:lnTo>
                  <a:lnTo>
                    <a:pt x="1629" y="215"/>
                  </a:lnTo>
                  <a:lnTo>
                    <a:pt x="1445" y="92"/>
                  </a:lnTo>
                  <a:lnTo>
                    <a:pt x="1260" y="31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1"/>
            <p:cNvSpPr/>
            <p:nvPr/>
          </p:nvSpPr>
          <p:spPr>
            <a:xfrm>
              <a:off x="2323284" y="1965542"/>
              <a:ext cx="132972" cy="146200"/>
            </a:xfrm>
            <a:custGeom>
              <a:avLst/>
              <a:gdLst/>
              <a:ahLst/>
              <a:cxnLst/>
              <a:rect l="l" t="t" r="r" b="b"/>
              <a:pathLst>
                <a:path w="1538" h="1691" extrusionOk="0">
                  <a:moveTo>
                    <a:pt x="616" y="1"/>
                  </a:moveTo>
                  <a:lnTo>
                    <a:pt x="462" y="62"/>
                  </a:lnTo>
                  <a:lnTo>
                    <a:pt x="339" y="124"/>
                  </a:lnTo>
                  <a:lnTo>
                    <a:pt x="216" y="247"/>
                  </a:lnTo>
                  <a:lnTo>
                    <a:pt x="124" y="370"/>
                  </a:lnTo>
                  <a:lnTo>
                    <a:pt x="62" y="523"/>
                  </a:lnTo>
                  <a:lnTo>
                    <a:pt x="1" y="677"/>
                  </a:lnTo>
                  <a:lnTo>
                    <a:pt x="1" y="831"/>
                  </a:lnTo>
                  <a:lnTo>
                    <a:pt x="1" y="1015"/>
                  </a:lnTo>
                  <a:lnTo>
                    <a:pt x="62" y="1169"/>
                  </a:lnTo>
                  <a:lnTo>
                    <a:pt x="124" y="1322"/>
                  </a:lnTo>
                  <a:lnTo>
                    <a:pt x="216" y="1445"/>
                  </a:lnTo>
                  <a:lnTo>
                    <a:pt x="339" y="1537"/>
                  </a:lnTo>
                  <a:lnTo>
                    <a:pt x="462" y="1629"/>
                  </a:lnTo>
                  <a:lnTo>
                    <a:pt x="616" y="1691"/>
                  </a:lnTo>
                  <a:lnTo>
                    <a:pt x="923" y="1691"/>
                  </a:lnTo>
                  <a:lnTo>
                    <a:pt x="1076" y="1629"/>
                  </a:lnTo>
                  <a:lnTo>
                    <a:pt x="1199" y="1537"/>
                  </a:lnTo>
                  <a:lnTo>
                    <a:pt x="1322" y="1445"/>
                  </a:lnTo>
                  <a:lnTo>
                    <a:pt x="1414" y="1322"/>
                  </a:lnTo>
                  <a:lnTo>
                    <a:pt x="1476" y="1169"/>
                  </a:lnTo>
                  <a:lnTo>
                    <a:pt x="1537" y="1015"/>
                  </a:lnTo>
                  <a:lnTo>
                    <a:pt x="1537" y="831"/>
                  </a:lnTo>
                  <a:lnTo>
                    <a:pt x="1537" y="677"/>
                  </a:lnTo>
                  <a:lnTo>
                    <a:pt x="1476" y="523"/>
                  </a:lnTo>
                  <a:lnTo>
                    <a:pt x="1414" y="370"/>
                  </a:lnTo>
                  <a:lnTo>
                    <a:pt x="1322" y="247"/>
                  </a:lnTo>
                  <a:lnTo>
                    <a:pt x="1199" y="124"/>
                  </a:lnTo>
                  <a:lnTo>
                    <a:pt x="1076" y="62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1"/>
            <p:cNvSpPr/>
            <p:nvPr/>
          </p:nvSpPr>
          <p:spPr>
            <a:xfrm>
              <a:off x="2344552" y="1989491"/>
              <a:ext cx="90435" cy="101069"/>
            </a:xfrm>
            <a:custGeom>
              <a:avLst/>
              <a:gdLst/>
              <a:ahLst/>
              <a:cxnLst/>
              <a:rect l="l" t="t" r="r" b="b"/>
              <a:pathLst>
                <a:path w="1046" h="1169" extrusionOk="0">
                  <a:moveTo>
                    <a:pt x="400" y="1"/>
                  </a:moveTo>
                  <a:lnTo>
                    <a:pt x="308" y="62"/>
                  </a:lnTo>
                  <a:lnTo>
                    <a:pt x="216" y="93"/>
                  </a:lnTo>
                  <a:lnTo>
                    <a:pt x="124" y="185"/>
                  </a:lnTo>
                  <a:lnTo>
                    <a:pt x="62" y="246"/>
                  </a:lnTo>
                  <a:lnTo>
                    <a:pt x="32" y="369"/>
                  </a:lnTo>
                  <a:lnTo>
                    <a:pt x="1" y="461"/>
                  </a:lnTo>
                  <a:lnTo>
                    <a:pt x="1" y="584"/>
                  </a:lnTo>
                  <a:lnTo>
                    <a:pt x="1" y="707"/>
                  </a:lnTo>
                  <a:lnTo>
                    <a:pt x="32" y="799"/>
                  </a:lnTo>
                  <a:lnTo>
                    <a:pt x="62" y="922"/>
                  </a:lnTo>
                  <a:lnTo>
                    <a:pt x="124" y="984"/>
                  </a:lnTo>
                  <a:lnTo>
                    <a:pt x="216" y="1076"/>
                  </a:lnTo>
                  <a:lnTo>
                    <a:pt x="308" y="1107"/>
                  </a:lnTo>
                  <a:lnTo>
                    <a:pt x="400" y="1137"/>
                  </a:lnTo>
                  <a:lnTo>
                    <a:pt x="523" y="1168"/>
                  </a:lnTo>
                  <a:lnTo>
                    <a:pt x="615" y="1137"/>
                  </a:lnTo>
                  <a:lnTo>
                    <a:pt x="707" y="1107"/>
                  </a:lnTo>
                  <a:lnTo>
                    <a:pt x="800" y="1076"/>
                  </a:lnTo>
                  <a:lnTo>
                    <a:pt x="892" y="984"/>
                  </a:lnTo>
                  <a:lnTo>
                    <a:pt x="953" y="922"/>
                  </a:lnTo>
                  <a:lnTo>
                    <a:pt x="984" y="799"/>
                  </a:lnTo>
                  <a:lnTo>
                    <a:pt x="1015" y="707"/>
                  </a:lnTo>
                  <a:lnTo>
                    <a:pt x="1045" y="584"/>
                  </a:lnTo>
                  <a:lnTo>
                    <a:pt x="1015" y="461"/>
                  </a:lnTo>
                  <a:lnTo>
                    <a:pt x="984" y="369"/>
                  </a:lnTo>
                  <a:lnTo>
                    <a:pt x="953" y="246"/>
                  </a:lnTo>
                  <a:lnTo>
                    <a:pt x="892" y="185"/>
                  </a:lnTo>
                  <a:lnTo>
                    <a:pt x="800" y="93"/>
                  </a:lnTo>
                  <a:lnTo>
                    <a:pt x="707" y="62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1"/>
            <p:cNvSpPr/>
            <p:nvPr/>
          </p:nvSpPr>
          <p:spPr>
            <a:xfrm>
              <a:off x="2445533" y="1899144"/>
              <a:ext cx="124931" cy="196691"/>
            </a:xfrm>
            <a:custGeom>
              <a:avLst/>
              <a:gdLst/>
              <a:ahLst/>
              <a:cxnLst/>
              <a:rect l="l" t="t" r="r" b="b"/>
              <a:pathLst>
                <a:path w="1445" h="2275" extrusionOk="0">
                  <a:moveTo>
                    <a:pt x="0" y="1"/>
                  </a:moveTo>
                  <a:lnTo>
                    <a:pt x="185" y="32"/>
                  </a:lnTo>
                  <a:lnTo>
                    <a:pt x="338" y="124"/>
                  </a:lnTo>
                  <a:lnTo>
                    <a:pt x="461" y="185"/>
                  </a:lnTo>
                  <a:lnTo>
                    <a:pt x="584" y="277"/>
                  </a:lnTo>
                  <a:lnTo>
                    <a:pt x="707" y="400"/>
                  </a:lnTo>
                  <a:lnTo>
                    <a:pt x="799" y="523"/>
                  </a:lnTo>
                  <a:lnTo>
                    <a:pt x="953" y="800"/>
                  </a:lnTo>
                  <a:lnTo>
                    <a:pt x="1045" y="1046"/>
                  </a:lnTo>
                  <a:lnTo>
                    <a:pt x="1076" y="1322"/>
                  </a:lnTo>
                  <a:lnTo>
                    <a:pt x="1107" y="1537"/>
                  </a:lnTo>
                  <a:lnTo>
                    <a:pt x="1137" y="1691"/>
                  </a:lnTo>
                  <a:lnTo>
                    <a:pt x="1107" y="1998"/>
                  </a:lnTo>
                  <a:lnTo>
                    <a:pt x="1045" y="2275"/>
                  </a:lnTo>
                  <a:lnTo>
                    <a:pt x="1444" y="2275"/>
                  </a:lnTo>
                  <a:lnTo>
                    <a:pt x="1444" y="1937"/>
                  </a:lnTo>
                  <a:lnTo>
                    <a:pt x="1414" y="1568"/>
                  </a:lnTo>
                  <a:lnTo>
                    <a:pt x="1352" y="1168"/>
                  </a:lnTo>
                  <a:lnTo>
                    <a:pt x="1260" y="800"/>
                  </a:lnTo>
                  <a:lnTo>
                    <a:pt x="1137" y="585"/>
                  </a:lnTo>
                  <a:lnTo>
                    <a:pt x="1014" y="400"/>
                  </a:lnTo>
                  <a:lnTo>
                    <a:pt x="830" y="247"/>
                  </a:lnTo>
                  <a:lnTo>
                    <a:pt x="676" y="154"/>
                  </a:lnTo>
                  <a:lnTo>
                    <a:pt x="492" y="62"/>
                  </a:lnTo>
                  <a:lnTo>
                    <a:pt x="308" y="3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E69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41"/>
          <p:cNvSpPr/>
          <p:nvPr/>
        </p:nvSpPr>
        <p:spPr>
          <a:xfrm>
            <a:off x="5605385" y="1801542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548" name="Google Shape;1548;p41"/>
          <p:cNvGrpSpPr/>
          <p:nvPr/>
        </p:nvGrpSpPr>
        <p:grpSpPr>
          <a:xfrm>
            <a:off x="6065210" y="1363954"/>
            <a:ext cx="2484406" cy="1065677"/>
            <a:chOff x="5953579" y="1353803"/>
            <a:chExt cx="2156345" cy="744336"/>
          </a:xfrm>
        </p:grpSpPr>
        <p:sp>
          <p:nvSpPr>
            <p:cNvPr id="1549" name="Google Shape;1549;p41"/>
            <p:cNvSpPr txBox="1"/>
            <p:nvPr/>
          </p:nvSpPr>
          <p:spPr>
            <a:xfrm>
              <a:off x="6225324" y="1595639"/>
              <a:ext cx="18846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A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clean 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transportation future with zero emission vehicles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 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0" name="Google Shape;1550;p41"/>
            <p:cNvSpPr txBox="1"/>
            <p:nvPr/>
          </p:nvSpPr>
          <p:spPr>
            <a:xfrm>
              <a:off x="5953579" y="135380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Climate Solution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51" name="Google Shape;1551;p41"/>
          <p:cNvGrpSpPr/>
          <p:nvPr/>
        </p:nvGrpSpPr>
        <p:grpSpPr>
          <a:xfrm>
            <a:off x="5705827" y="1902012"/>
            <a:ext cx="281478" cy="281482"/>
            <a:chOff x="2685825" y="840375"/>
            <a:chExt cx="481900" cy="481825"/>
          </a:xfrm>
        </p:grpSpPr>
        <p:sp>
          <p:nvSpPr>
            <p:cNvPr id="1552" name="Google Shape;1552;p41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53" name="Google Shape;1553;p41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554" name="Google Shape;1554;p41"/>
          <p:cNvSpPr/>
          <p:nvPr/>
        </p:nvSpPr>
        <p:spPr>
          <a:xfrm>
            <a:off x="5605383" y="3280435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75" y="0"/>
                </a:moveTo>
                <a:cubicBezTo>
                  <a:pt x="4382" y="0"/>
                  <a:pt x="0" y="4382"/>
                  <a:pt x="0" y="9787"/>
                </a:cubicBezTo>
                <a:cubicBezTo>
                  <a:pt x="0" y="15181"/>
                  <a:pt x="4382" y="19562"/>
                  <a:pt x="9775" y="19562"/>
                </a:cubicBezTo>
                <a:cubicBezTo>
                  <a:pt x="15181" y="19562"/>
                  <a:pt x="19562" y="15181"/>
                  <a:pt x="19562" y="9787"/>
                </a:cubicBezTo>
                <a:cubicBezTo>
                  <a:pt x="19562" y="4382"/>
                  <a:pt x="15181" y="0"/>
                  <a:pt x="97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55" name="Google Shape;1555;p41"/>
          <p:cNvSpPr/>
          <p:nvPr/>
        </p:nvSpPr>
        <p:spPr>
          <a:xfrm>
            <a:off x="3205575" y="2549035"/>
            <a:ext cx="482128" cy="482424"/>
          </a:xfrm>
          <a:custGeom>
            <a:avLst/>
            <a:gdLst/>
            <a:ahLst/>
            <a:cxnLst/>
            <a:rect l="l" t="t" r="r" b="b"/>
            <a:pathLst>
              <a:path w="19551" h="19563" extrusionOk="0">
                <a:moveTo>
                  <a:pt x="9776" y="0"/>
                </a:moveTo>
                <a:cubicBezTo>
                  <a:pt x="4370" y="0"/>
                  <a:pt x="1" y="4382"/>
                  <a:pt x="1" y="9787"/>
                </a:cubicBezTo>
                <a:cubicBezTo>
                  <a:pt x="1" y="15181"/>
                  <a:pt x="4370" y="19562"/>
                  <a:pt x="9776" y="19562"/>
                </a:cubicBezTo>
                <a:cubicBezTo>
                  <a:pt x="15181" y="19562"/>
                  <a:pt x="19551" y="15181"/>
                  <a:pt x="19551" y="9787"/>
                </a:cubicBezTo>
                <a:cubicBezTo>
                  <a:pt x="19551" y="4382"/>
                  <a:pt x="15181" y="0"/>
                  <a:pt x="97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556" name="Google Shape;1556;p41"/>
          <p:cNvGrpSpPr/>
          <p:nvPr/>
        </p:nvGrpSpPr>
        <p:grpSpPr>
          <a:xfrm>
            <a:off x="1046583" y="2562125"/>
            <a:ext cx="2019041" cy="1204537"/>
            <a:chOff x="996650" y="2388136"/>
            <a:chExt cx="2019041" cy="1204537"/>
          </a:xfrm>
        </p:grpSpPr>
        <p:sp>
          <p:nvSpPr>
            <p:cNvPr id="1557" name="Google Shape;1557;p41"/>
            <p:cNvSpPr txBox="1"/>
            <p:nvPr/>
          </p:nvSpPr>
          <p:spPr>
            <a:xfrm>
              <a:off x="1003336" y="2388136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Biden wants to build 500,000 EV Charging Stations by 2030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58" name="Google Shape;1558;p41"/>
            <p:cNvSpPr txBox="1"/>
            <p:nvPr/>
          </p:nvSpPr>
          <p:spPr>
            <a:xfrm>
              <a:off x="996650" y="3090173"/>
              <a:ext cx="2019041" cy="50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Where will they go?</a:t>
              </a:r>
            </a:p>
            <a:p>
              <a:endParaRPr lang="en-US" sz="10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59" name="Google Shape;1559;p41"/>
          <p:cNvGrpSpPr/>
          <p:nvPr/>
        </p:nvGrpSpPr>
        <p:grpSpPr>
          <a:xfrm>
            <a:off x="5987305" y="3106432"/>
            <a:ext cx="2214606" cy="953112"/>
            <a:chOff x="5913594" y="2388136"/>
            <a:chExt cx="2214606" cy="953112"/>
          </a:xfrm>
        </p:grpSpPr>
        <p:sp>
          <p:nvSpPr>
            <p:cNvPr id="1560" name="Google Shape;1560;p41"/>
            <p:cNvSpPr txBox="1"/>
            <p:nvPr/>
          </p:nvSpPr>
          <p:spPr>
            <a:xfrm>
              <a:off x="6243600" y="2388136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Chicken &amp; Egg</a:t>
              </a:r>
              <a:endParaRPr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61" name="Google Shape;1561;p41"/>
            <p:cNvSpPr txBox="1"/>
            <p:nvPr/>
          </p:nvSpPr>
          <p:spPr>
            <a:xfrm>
              <a:off x="5913594" y="2838748"/>
              <a:ext cx="2171317" cy="50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More Stations, </a:t>
              </a:r>
            </a:p>
            <a:p>
              <a:pPr algn="r"/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more ppl willing to buy </a:t>
              </a:r>
              <a:r>
                <a:rPr lang="en" sz="1000" dirty="0">
                  <a:latin typeface="Roboto"/>
                  <a:ea typeface="Roboto"/>
                  <a:cs typeface="Roboto"/>
                  <a:sym typeface="Roboto"/>
                </a:rPr>
                <a:t>EV 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62" name="Google Shape;1562;p41"/>
          <p:cNvGrpSpPr/>
          <p:nvPr/>
        </p:nvGrpSpPr>
        <p:grpSpPr>
          <a:xfrm>
            <a:off x="3304909" y="2648518"/>
            <a:ext cx="283458" cy="283458"/>
            <a:chOff x="5651375" y="3806450"/>
            <a:chExt cx="481825" cy="481825"/>
          </a:xfrm>
        </p:grpSpPr>
        <p:sp>
          <p:nvSpPr>
            <p:cNvPr id="1563" name="Google Shape;1563;p41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64" name="Google Shape;1564;p41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65" name="Google Shape;1565;p41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66" name="Google Shape;1566;p41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567" name="Google Shape;1567;p41"/>
          <p:cNvSpPr/>
          <p:nvPr/>
        </p:nvSpPr>
        <p:spPr>
          <a:xfrm>
            <a:off x="5735940" y="3379923"/>
            <a:ext cx="217317" cy="283449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1"/>
          <p:cNvSpPr/>
          <p:nvPr/>
        </p:nvSpPr>
        <p:spPr>
          <a:xfrm>
            <a:off x="3205573" y="4026976"/>
            <a:ext cx="482128" cy="482424"/>
          </a:xfrm>
          <a:custGeom>
            <a:avLst/>
            <a:gdLst/>
            <a:ahLst/>
            <a:cxnLst/>
            <a:rect l="l" t="t" r="r" b="b"/>
            <a:pathLst>
              <a:path w="19551" h="19563" extrusionOk="0">
                <a:moveTo>
                  <a:pt x="9775" y="1"/>
                </a:moveTo>
                <a:cubicBezTo>
                  <a:pt x="4370" y="1"/>
                  <a:pt x="0" y="4382"/>
                  <a:pt x="0" y="9788"/>
                </a:cubicBezTo>
                <a:cubicBezTo>
                  <a:pt x="0" y="15181"/>
                  <a:pt x="4370" y="19563"/>
                  <a:pt x="9775" y="19563"/>
                </a:cubicBezTo>
                <a:cubicBezTo>
                  <a:pt x="15169" y="19563"/>
                  <a:pt x="19550" y="15181"/>
                  <a:pt x="19550" y="9788"/>
                </a:cubicBezTo>
                <a:cubicBezTo>
                  <a:pt x="19550" y="4382"/>
                  <a:pt x="15169" y="1"/>
                  <a:pt x="977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569" name="Google Shape;1569;p41"/>
          <p:cNvGrpSpPr/>
          <p:nvPr/>
        </p:nvGrpSpPr>
        <p:grpSpPr>
          <a:xfrm>
            <a:off x="993723" y="3894922"/>
            <a:ext cx="1884613" cy="849328"/>
            <a:chOff x="1012763" y="3448399"/>
            <a:chExt cx="1884613" cy="849328"/>
          </a:xfrm>
        </p:grpSpPr>
        <p:sp>
          <p:nvSpPr>
            <p:cNvPr id="1570" name="Google Shape;1570;p41"/>
            <p:cNvSpPr txBox="1"/>
            <p:nvPr/>
          </p:nvSpPr>
          <p:spPr>
            <a:xfrm>
              <a:off x="1012763" y="3448399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Private Companies</a:t>
              </a:r>
              <a:endParaRPr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1" name="Google Shape;1571;p41"/>
            <p:cNvSpPr txBox="1"/>
            <p:nvPr/>
          </p:nvSpPr>
          <p:spPr>
            <a:xfrm>
              <a:off x="1012775" y="3795226"/>
              <a:ext cx="18846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Who brings solutions can gain favor 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72" name="Google Shape;1572;p41"/>
          <p:cNvGrpSpPr/>
          <p:nvPr/>
        </p:nvGrpSpPr>
        <p:grpSpPr>
          <a:xfrm>
            <a:off x="3336959" y="4154537"/>
            <a:ext cx="219345" cy="227301"/>
            <a:chOff x="3357325" y="2093500"/>
            <a:chExt cx="311525" cy="322825"/>
          </a:xfrm>
        </p:grpSpPr>
        <p:sp>
          <p:nvSpPr>
            <p:cNvPr id="1573" name="Google Shape;1573;p41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74" name="Google Shape;1574;p41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75" name="Google Shape;1575;p41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76" name="Google Shape;1576;p41"/>
          <p:cNvGrpSpPr/>
          <p:nvPr/>
        </p:nvGrpSpPr>
        <p:grpSpPr>
          <a:xfrm>
            <a:off x="7562499" y="3885714"/>
            <a:ext cx="1159345" cy="992248"/>
            <a:chOff x="8084376" y="3734818"/>
            <a:chExt cx="585676" cy="501287"/>
          </a:xfrm>
        </p:grpSpPr>
        <p:sp>
          <p:nvSpPr>
            <p:cNvPr id="1577" name="Google Shape;1577;p41"/>
            <p:cNvSpPr/>
            <p:nvPr/>
          </p:nvSpPr>
          <p:spPr>
            <a:xfrm>
              <a:off x="8359440" y="3734818"/>
              <a:ext cx="286057" cy="501287"/>
            </a:xfrm>
            <a:custGeom>
              <a:avLst/>
              <a:gdLst/>
              <a:ahLst/>
              <a:cxnLst/>
              <a:rect l="l" t="t" r="r" b="b"/>
              <a:pathLst>
                <a:path w="3227" h="5655" extrusionOk="0">
                  <a:moveTo>
                    <a:pt x="3227" y="1"/>
                  </a:moveTo>
                  <a:lnTo>
                    <a:pt x="3042" y="93"/>
                  </a:lnTo>
                  <a:lnTo>
                    <a:pt x="2520" y="339"/>
                  </a:lnTo>
                  <a:lnTo>
                    <a:pt x="2213" y="523"/>
                  </a:lnTo>
                  <a:lnTo>
                    <a:pt x="1844" y="738"/>
                  </a:lnTo>
                  <a:lnTo>
                    <a:pt x="1506" y="1015"/>
                  </a:lnTo>
                  <a:lnTo>
                    <a:pt x="1137" y="1322"/>
                  </a:lnTo>
                  <a:lnTo>
                    <a:pt x="799" y="1691"/>
                  </a:lnTo>
                  <a:lnTo>
                    <a:pt x="523" y="2090"/>
                  </a:lnTo>
                  <a:lnTo>
                    <a:pt x="400" y="2305"/>
                  </a:lnTo>
                  <a:lnTo>
                    <a:pt x="277" y="2551"/>
                  </a:lnTo>
                  <a:lnTo>
                    <a:pt x="185" y="2797"/>
                  </a:lnTo>
                  <a:lnTo>
                    <a:pt x="93" y="3074"/>
                  </a:lnTo>
                  <a:lnTo>
                    <a:pt x="62" y="3350"/>
                  </a:lnTo>
                  <a:lnTo>
                    <a:pt x="31" y="3627"/>
                  </a:lnTo>
                  <a:lnTo>
                    <a:pt x="1" y="3934"/>
                  </a:lnTo>
                  <a:lnTo>
                    <a:pt x="31" y="4241"/>
                  </a:lnTo>
                  <a:lnTo>
                    <a:pt x="93" y="4579"/>
                  </a:lnTo>
                  <a:lnTo>
                    <a:pt x="185" y="4917"/>
                  </a:lnTo>
                  <a:lnTo>
                    <a:pt x="277" y="5286"/>
                  </a:lnTo>
                  <a:lnTo>
                    <a:pt x="431" y="5654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1"/>
            <p:cNvSpPr/>
            <p:nvPr/>
          </p:nvSpPr>
          <p:spPr>
            <a:xfrm>
              <a:off x="8397557" y="3734818"/>
              <a:ext cx="272495" cy="501287"/>
            </a:xfrm>
            <a:custGeom>
              <a:avLst/>
              <a:gdLst/>
              <a:ahLst/>
              <a:cxnLst/>
              <a:rect l="l" t="t" r="r" b="b"/>
              <a:pathLst>
                <a:path w="3074" h="5655" extrusionOk="0">
                  <a:moveTo>
                    <a:pt x="2797" y="1"/>
                  </a:moveTo>
                  <a:lnTo>
                    <a:pt x="1" y="5654"/>
                  </a:lnTo>
                  <a:lnTo>
                    <a:pt x="1" y="5654"/>
                  </a:lnTo>
                  <a:lnTo>
                    <a:pt x="185" y="5593"/>
                  </a:lnTo>
                  <a:lnTo>
                    <a:pt x="646" y="5439"/>
                  </a:lnTo>
                  <a:lnTo>
                    <a:pt x="922" y="5286"/>
                  </a:lnTo>
                  <a:lnTo>
                    <a:pt x="1260" y="5101"/>
                  </a:lnTo>
                  <a:lnTo>
                    <a:pt x="1568" y="4886"/>
                  </a:lnTo>
                  <a:lnTo>
                    <a:pt x="1906" y="4610"/>
                  </a:lnTo>
                  <a:lnTo>
                    <a:pt x="2213" y="4272"/>
                  </a:lnTo>
                  <a:lnTo>
                    <a:pt x="2520" y="3872"/>
                  </a:lnTo>
                  <a:lnTo>
                    <a:pt x="2643" y="3657"/>
                  </a:lnTo>
                  <a:lnTo>
                    <a:pt x="2735" y="3442"/>
                  </a:lnTo>
                  <a:lnTo>
                    <a:pt x="2858" y="3166"/>
                  </a:lnTo>
                  <a:lnTo>
                    <a:pt x="2920" y="2889"/>
                  </a:lnTo>
                  <a:lnTo>
                    <a:pt x="2981" y="2613"/>
                  </a:lnTo>
                  <a:lnTo>
                    <a:pt x="3043" y="2305"/>
                  </a:lnTo>
                  <a:lnTo>
                    <a:pt x="3073" y="1967"/>
                  </a:lnTo>
                  <a:lnTo>
                    <a:pt x="3073" y="1629"/>
                  </a:lnTo>
                  <a:lnTo>
                    <a:pt x="3043" y="1261"/>
                  </a:lnTo>
                  <a:lnTo>
                    <a:pt x="2981" y="861"/>
                  </a:lnTo>
                  <a:lnTo>
                    <a:pt x="2889" y="462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1"/>
            <p:cNvSpPr/>
            <p:nvPr/>
          </p:nvSpPr>
          <p:spPr>
            <a:xfrm>
              <a:off x="8084376" y="3917338"/>
              <a:ext cx="231541" cy="318767"/>
            </a:xfrm>
            <a:custGeom>
              <a:avLst/>
              <a:gdLst/>
              <a:ahLst/>
              <a:cxnLst/>
              <a:rect l="l" t="t" r="r" b="b"/>
              <a:pathLst>
                <a:path w="2612" h="3596" extrusionOk="0">
                  <a:moveTo>
                    <a:pt x="31" y="1"/>
                  </a:moveTo>
                  <a:lnTo>
                    <a:pt x="31" y="154"/>
                  </a:lnTo>
                  <a:lnTo>
                    <a:pt x="0" y="523"/>
                  </a:lnTo>
                  <a:lnTo>
                    <a:pt x="0" y="799"/>
                  </a:lnTo>
                  <a:lnTo>
                    <a:pt x="31" y="1076"/>
                  </a:lnTo>
                  <a:lnTo>
                    <a:pt x="92" y="1383"/>
                  </a:lnTo>
                  <a:lnTo>
                    <a:pt x="154" y="1721"/>
                  </a:lnTo>
                  <a:lnTo>
                    <a:pt x="277" y="2059"/>
                  </a:lnTo>
                  <a:lnTo>
                    <a:pt x="430" y="2366"/>
                  </a:lnTo>
                  <a:lnTo>
                    <a:pt x="645" y="2674"/>
                  </a:lnTo>
                  <a:lnTo>
                    <a:pt x="891" y="2950"/>
                  </a:lnTo>
                  <a:lnTo>
                    <a:pt x="1229" y="3196"/>
                  </a:lnTo>
                  <a:lnTo>
                    <a:pt x="1414" y="3288"/>
                  </a:lnTo>
                  <a:lnTo>
                    <a:pt x="1598" y="3380"/>
                  </a:lnTo>
                  <a:lnTo>
                    <a:pt x="1813" y="3442"/>
                  </a:lnTo>
                  <a:lnTo>
                    <a:pt x="2059" y="3503"/>
                  </a:lnTo>
                  <a:lnTo>
                    <a:pt x="2335" y="3565"/>
                  </a:lnTo>
                  <a:lnTo>
                    <a:pt x="2612" y="3595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1"/>
            <p:cNvSpPr/>
            <p:nvPr/>
          </p:nvSpPr>
          <p:spPr>
            <a:xfrm>
              <a:off x="8087036" y="3917338"/>
              <a:ext cx="237125" cy="318767"/>
            </a:xfrm>
            <a:custGeom>
              <a:avLst/>
              <a:gdLst/>
              <a:ahLst/>
              <a:cxnLst/>
              <a:rect l="l" t="t" r="r" b="b"/>
              <a:pathLst>
                <a:path w="2675" h="3596" extrusionOk="0">
                  <a:moveTo>
                    <a:pt x="1" y="1"/>
                  </a:moveTo>
                  <a:lnTo>
                    <a:pt x="2582" y="3595"/>
                  </a:lnTo>
                  <a:lnTo>
                    <a:pt x="2613" y="3473"/>
                  </a:lnTo>
                  <a:lnTo>
                    <a:pt x="2643" y="3135"/>
                  </a:lnTo>
                  <a:lnTo>
                    <a:pt x="2674" y="2889"/>
                  </a:lnTo>
                  <a:lnTo>
                    <a:pt x="2643" y="2643"/>
                  </a:lnTo>
                  <a:lnTo>
                    <a:pt x="2613" y="2366"/>
                  </a:lnTo>
                  <a:lnTo>
                    <a:pt x="2551" y="2059"/>
                  </a:lnTo>
                  <a:lnTo>
                    <a:pt x="2459" y="1752"/>
                  </a:lnTo>
                  <a:lnTo>
                    <a:pt x="2305" y="1445"/>
                  </a:lnTo>
                  <a:lnTo>
                    <a:pt x="2090" y="1168"/>
                  </a:lnTo>
                  <a:lnTo>
                    <a:pt x="1845" y="861"/>
                  </a:lnTo>
                  <a:lnTo>
                    <a:pt x="1507" y="615"/>
                  </a:lnTo>
                  <a:lnTo>
                    <a:pt x="1076" y="369"/>
                  </a:lnTo>
                  <a:lnTo>
                    <a:pt x="585" y="1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1" name="Google Shape;1581;p41"/>
          <p:cNvGrpSpPr/>
          <p:nvPr/>
        </p:nvGrpSpPr>
        <p:grpSpPr>
          <a:xfrm>
            <a:off x="2556825" y="1604319"/>
            <a:ext cx="4806250" cy="3091324"/>
            <a:chOff x="2556825" y="1604319"/>
            <a:chExt cx="4806250" cy="3091324"/>
          </a:xfrm>
        </p:grpSpPr>
        <p:sp>
          <p:nvSpPr>
            <p:cNvPr id="1582" name="Google Shape;1582;p41"/>
            <p:cNvSpPr/>
            <p:nvPr/>
          </p:nvSpPr>
          <p:spPr>
            <a:xfrm>
              <a:off x="2982213" y="1604319"/>
              <a:ext cx="3323436" cy="3091324"/>
            </a:xfrm>
            <a:custGeom>
              <a:avLst/>
              <a:gdLst/>
              <a:ahLst/>
              <a:cxnLst/>
              <a:rect l="l" t="t" r="r" b="b"/>
              <a:pathLst>
                <a:path w="29467" h="27409" extrusionOk="0">
                  <a:moveTo>
                    <a:pt x="3718" y="1"/>
                  </a:moveTo>
                  <a:lnTo>
                    <a:pt x="3626" y="31"/>
                  </a:lnTo>
                  <a:lnTo>
                    <a:pt x="3534" y="93"/>
                  </a:lnTo>
                  <a:lnTo>
                    <a:pt x="3442" y="154"/>
                  </a:lnTo>
                  <a:lnTo>
                    <a:pt x="3380" y="216"/>
                  </a:lnTo>
                  <a:lnTo>
                    <a:pt x="3349" y="308"/>
                  </a:lnTo>
                  <a:lnTo>
                    <a:pt x="3319" y="400"/>
                  </a:lnTo>
                  <a:lnTo>
                    <a:pt x="3288" y="523"/>
                  </a:lnTo>
                  <a:lnTo>
                    <a:pt x="3319" y="615"/>
                  </a:lnTo>
                  <a:lnTo>
                    <a:pt x="3349" y="707"/>
                  </a:lnTo>
                  <a:lnTo>
                    <a:pt x="3380" y="799"/>
                  </a:lnTo>
                  <a:lnTo>
                    <a:pt x="3442" y="892"/>
                  </a:lnTo>
                  <a:lnTo>
                    <a:pt x="3534" y="953"/>
                  </a:lnTo>
                  <a:lnTo>
                    <a:pt x="3626" y="1015"/>
                  </a:lnTo>
                  <a:lnTo>
                    <a:pt x="3718" y="1015"/>
                  </a:lnTo>
                  <a:lnTo>
                    <a:pt x="3810" y="1045"/>
                  </a:lnTo>
                  <a:lnTo>
                    <a:pt x="25933" y="1045"/>
                  </a:lnTo>
                  <a:lnTo>
                    <a:pt x="26209" y="1107"/>
                  </a:lnTo>
                  <a:lnTo>
                    <a:pt x="26455" y="1168"/>
                  </a:lnTo>
                  <a:lnTo>
                    <a:pt x="26732" y="1260"/>
                  </a:lnTo>
                  <a:lnTo>
                    <a:pt x="26977" y="1383"/>
                  </a:lnTo>
                  <a:lnTo>
                    <a:pt x="27193" y="1506"/>
                  </a:lnTo>
                  <a:lnTo>
                    <a:pt x="27408" y="1660"/>
                  </a:lnTo>
                  <a:lnTo>
                    <a:pt x="27592" y="1844"/>
                  </a:lnTo>
                  <a:lnTo>
                    <a:pt x="27776" y="2059"/>
                  </a:lnTo>
                  <a:lnTo>
                    <a:pt x="27930" y="2274"/>
                  </a:lnTo>
                  <a:lnTo>
                    <a:pt x="28084" y="2489"/>
                  </a:lnTo>
                  <a:lnTo>
                    <a:pt x="28206" y="2735"/>
                  </a:lnTo>
                  <a:lnTo>
                    <a:pt x="28299" y="2981"/>
                  </a:lnTo>
                  <a:lnTo>
                    <a:pt x="28360" y="3258"/>
                  </a:lnTo>
                  <a:lnTo>
                    <a:pt x="28391" y="3534"/>
                  </a:lnTo>
                  <a:lnTo>
                    <a:pt x="28422" y="3811"/>
                  </a:lnTo>
                  <a:lnTo>
                    <a:pt x="28391" y="4087"/>
                  </a:lnTo>
                  <a:lnTo>
                    <a:pt x="28360" y="4364"/>
                  </a:lnTo>
                  <a:lnTo>
                    <a:pt x="28299" y="4640"/>
                  </a:lnTo>
                  <a:lnTo>
                    <a:pt x="28206" y="4886"/>
                  </a:lnTo>
                  <a:lnTo>
                    <a:pt x="28084" y="5132"/>
                  </a:lnTo>
                  <a:lnTo>
                    <a:pt x="27930" y="5347"/>
                  </a:lnTo>
                  <a:lnTo>
                    <a:pt x="27776" y="5562"/>
                  </a:lnTo>
                  <a:lnTo>
                    <a:pt x="27623" y="5777"/>
                  </a:lnTo>
                  <a:lnTo>
                    <a:pt x="27408" y="5961"/>
                  </a:lnTo>
                  <a:lnTo>
                    <a:pt x="27193" y="6115"/>
                  </a:lnTo>
                  <a:lnTo>
                    <a:pt x="26977" y="6238"/>
                  </a:lnTo>
                  <a:lnTo>
                    <a:pt x="26732" y="6361"/>
                  </a:lnTo>
                  <a:lnTo>
                    <a:pt x="26486" y="6453"/>
                  </a:lnTo>
                  <a:lnTo>
                    <a:pt x="26209" y="6514"/>
                  </a:lnTo>
                  <a:lnTo>
                    <a:pt x="25933" y="6576"/>
                  </a:lnTo>
                  <a:lnTo>
                    <a:pt x="3810" y="6576"/>
                  </a:lnTo>
                  <a:lnTo>
                    <a:pt x="3442" y="6607"/>
                  </a:lnTo>
                  <a:lnTo>
                    <a:pt x="3042" y="6668"/>
                  </a:lnTo>
                  <a:lnTo>
                    <a:pt x="2704" y="6760"/>
                  </a:lnTo>
                  <a:lnTo>
                    <a:pt x="2335" y="6883"/>
                  </a:lnTo>
                  <a:lnTo>
                    <a:pt x="1997" y="7037"/>
                  </a:lnTo>
                  <a:lnTo>
                    <a:pt x="1690" y="7221"/>
                  </a:lnTo>
                  <a:lnTo>
                    <a:pt x="1383" y="7467"/>
                  </a:lnTo>
                  <a:lnTo>
                    <a:pt x="1137" y="7713"/>
                  </a:lnTo>
                  <a:lnTo>
                    <a:pt x="891" y="7959"/>
                  </a:lnTo>
                  <a:lnTo>
                    <a:pt x="645" y="8266"/>
                  </a:lnTo>
                  <a:lnTo>
                    <a:pt x="461" y="8573"/>
                  </a:lnTo>
                  <a:lnTo>
                    <a:pt x="308" y="8911"/>
                  </a:lnTo>
                  <a:lnTo>
                    <a:pt x="185" y="9280"/>
                  </a:lnTo>
                  <a:lnTo>
                    <a:pt x="92" y="9618"/>
                  </a:lnTo>
                  <a:lnTo>
                    <a:pt x="31" y="10017"/>
                  </a:lnTo>
                  <a:lnTo>
                    <a:pt x="0" y="10386"/>
                  </a:lnTo>
                  <a:lnTo>
                    <a:pt x="31" y="10785"/>
                  </a:lnTo>
                  <a:lnTo>
                    <a:pt x="92" y="11185"/>
                  </a:lnTo>
                  <a:lnTo>
                    <a:pt x="185" y="11523"/>
                  </a:lnTo>
                  <a:lnTo>
                    <a:pt x="308" y="11891"/>
                  </a:lnTo>
                  <a:lnTo>
                    <a:pt x="461" y="12229"/>
                  </a:lnTo>
                  <a:lnTo>
                    <a:pt x="645" y="12537"/>
                  </a:lnTo>
                  <a:lnTo>
                    <a:pt x="891" y="12844"/>
                  </a:lnTo>
                  <a:lnTo>
                    <a:pt x="1137" y="13090"/>
                  </a:lnTo>
                  <a:lnTo>
                    <a:pt x="1383" y="13336"/>
                  </a:lnTo>
                  <a:lnTo>
                    <a:pt x="1690" y="13581"/>
                  </a:lnTo>
                  <a:lnTo>
                    <a:pt x="1997" y="13766"/>
                  </a:lnTo>
                  <a:lnTo>
                    <a:pt x="2335" y="13919"/>
                  </a:lnTo>
                  <a:lnTo>
                    <a:pt x="2704" y="14042"/>
                  </a:lnTo>
                  <a:lnTo>
                    <a:pt x="3042" y="14134"/>
                  </a:lnTo>
                  <a:lnTo>
                    <a:pt x="3442" y="14196"/>
                  </a:lnTo>
                  <a:lnTo>
                    <a:pt x="3810" y="14227"/>
                  </a:lnTo>
                  <a:lnTo>
                    <a:pt x="25933" y="14227"/>
                  </a:lnTo>
                  <a:lnTo>
                    <a:pt x="26209" y="14288"/>
                  </a:lnTo>
                  <a:lnTo>
                    <a:pt x="26455" y="14350"/>
                  </a:lnTo>
                  <a:lnTo>
                    <a:pt x="26732" y="14442"/>
                  </a:lnTo>
                  <a:lnTo>
                    <a:pt x="26977" y="14565"/>
                  </a:lnTo>
                  <a:lnTo>
                    <a:pt x="27193" y="14688"/>
                  </a:lnTo>
                  <a:lnTo>
                    <a:pt x="27408" y="14841"/>
                  </a:lnTo>
                  <a:lnTo>
                    <a:pt x="27592" y="15026"/>
                  </a:lnTo>
                  <a:lnTo>
                    <a:pt x="27776" y="15241"/>
                  </a:lnTo>
                  <a:lnTo>
                    <a:pt x="27930" y="15456"/>
                  </a:lnTo>
                  <a:lnTo>
                    <a:pt x="28084" y="15671"/>
                  </a:lnTo>
                  <a:lnTo>
                    <a:pt x="28206" y="15917"/>
                  </a:lnTo>
                  <a:lnTo>
                    <a:pt x="28299" y="16162"/>
                  </a:lnTo>
                  <a:lnTo>
                    <a:pt x="28360" y="16439"/>
                  </a:lnTo>
                  <a:lnTo>
                    <a:pt x="28391" y="16715"/>
                  </a:lnTo>
                  <a:lnTo>
                    <a:pt x="28422" y="16992"/>
                  </a:lnTo>
                  <a:lnTo>
                    <a:pt x="28391" y="17269"/>
                  </a:lnTo>
                  <a:lnTo>
                    <a:pt x="28360" y="17545"/>
                  </a:lnTo>
                  <a:lnTo>
                    <a:pt x="28299" y="17822"/>
                  </a:lnTo>
                  <a:lnTo>
                    <a:pt x="28206" y="18067"/>
                  </a:lnTo>
                  <a:lnTo>
                    <a:pt x="28084" y="18313"/>
                  </a:lnTo>
                  <a:lnTo>
                    <a:pt x="27930" y="18528"/>
                  </a:lnTo>
                  <a:lnTo>
                    <a:pt x="27776" y="18743"/>
                  </a:lnTo>
                  <a:lnTo>
                    <a:pt x="27592" y="18958"/>
                  </a:lnTo>
                  <a:lnTo>
                    <a:pt x="27408" y="19143"/>
                  </a:lnTo>
                  <a:lnTo>
                    <a:pt x="27193" y="19296"/>
                  </a:lnTo>
                  <a:lnTo>
                    <a:pt x="26977" y="19419"/>
                  </a:lnTo>
                  <a:lnTo>
                    <a:pt x="26732" y="19542"/>
                  </a:lnTo>
                  <a:lnTo>
                    <a:pt x="26455" y="19634"/>
                  </a:lnTo>
                  <a:lnTo>
                    <a:pt x="26209" y="19696"/>
                  </a:lnTo>
                  <a:lnTo>
                    <a:pt x="25933" y="19757"/>
                  </a:lnTo>
                  <a:lnTo>
                    <a:pt x="3810" y="19757"/>
                  </a:lnTo>
                  <a:lnTo>
                    <a:pt x="3442" y="19788"/>
                  </a:lnTo>
                  <a:lnTo>
                    <a:pt x="3042" y="19849"/>
                  </a:lnTo>
                  <a:lnTo>
                    <a:pt x="2704" y="19942"/>
                  </a:lnTo>
                  <a:lnTo>
                    <a:pt x="2335" y="20065"/>
                  </a:lnTo>
                  <a:lnTo>
                    <a:pt x="1997" y="20218"/>
                  </a:lnTo>
                  <a:lnTo>
                    <a:pt x="1690" y="20403"/>
                  </a:lnTo>
                  <a:lnTo>
                    <a:pt x="1383" y="20648"/>
                  </a:lnTo>
                  <a:lnTo>
                    <a:pt x="1137" y="20894"/>
                  </a:lnTo>
                  <a:lnTo>
                    <a:pt x="891" y="21140"/>
                  </a:lnTo>
                  <a:lnTo>
                    <a:pt x="645" y="21447"/>
                  </a:lnTo>
                  <a:lnTo>
                    <a:pt x="461" y="21754"/>
                  </a:lnTo>
                  <a:lnTo>
                    <a:pt x="308" y="22092"/>
                  </a:lnTo>
                  <a:lnTo>
                    <a:pt x="185" y="22461"/>
                  </a:lnTo>
                  <a:lnTo>
                    <a:pt x="92" y="22799"/>
                  </a:lnTo>
                  <a:lnTo>
                    <a:pt x="31" y="23199"/>
                  </a:lnTo>
                  <a:lnTo>
                    <a:pt x="0" y="23567"/>
                  </a:lnTo>
                  <a:lnTo>
                    <a:pt x="31" y="23967"/>
                  </a:lnTo>
                  <a:lnTo>
                    <a:pt x="92" y="24335"/>
                  </a:lnTo>
                  <a:lnTo>
                    <a:pt x="185" y="24704"/>
                  </a:lnTo>
                  <a:lnTo>
                    <a:pt x="308" y="25073"/>
                  </a:lnTo>
                  <a:lnTo>
                    <a:pt x="461" y="25411"/>
                  </a:lnTo>
                  <a:lnTo>
                    <a:pt x="645" y="25718"/>
                  </a:lnTo>
                  <a:lnTo>
                    <a:pt x="891" y="25995"/>
                  </a:lnTo>
                  <a:lnTo>
                    <a:pt x="1137" y="26271"/>
                  </a:lnTo>
                  <a:lnTo>
                    <a:pt x="1383" y="26517"/>
                  </a:lnTo>
                  <a:lnTo>
                    <a:pt x="1690" y="26732"/>
                  </a:lnTo>
                  <a:lnTo>
                    <a:pt x="1997" y="26947"/>
                  </a:lnTo>
                  <a:lnTo>
                    <a:pt x="2335" y="27101"/>
                  </a:lnTo>
                  <a:lnTo>
                    <a:pt x="2704" y="27224"/>
                  </a:lnTo>
                  <a:lnTo>
                    <a:pt x="3042" y="27316"/>
                  </a:lnTo>
                  <a:lnTo>
                    <a:pt x="3442" y="27377"/>
                  </a:lnTo>
                  <a:lnTo>
                    <a:pt x="3810" y="27408"/>
                  </a:lnTo>
                  <a:lnTo>
                    <a:pt x="25656" y="27408"/>
                  </a:lnTo>
                  <a:lnTo>
                    <a:pt x="25748" y="27377"/>
                  </a:lnTo>
                  <a:lnTo>
                    <a:pt x="25841" y="27347"/>
                  </a:lnTo>
                  <a:lnTo>
                    <a:pt x="25933" y="27316"/>
                  </a:lnTo>
                  <a:lnTo>
                    <a:pt x="26025" y="27254"/>
                  </a:lnTo>
                  <a:lnTo>
                    <a:pt x="26086" y="27162"/>
                  </a:lnTo>
                  <a:lnTo>
                    <a:pt x="26117" y="27070"/>
                  </a:lnTo>
                  <a:lnTo>
                    <a:pt x="26148" y="26978"/>
                  </a:lnTo>
                  <a:lnTo>
                    <a:pt x="26179" y="26886"/>
                  </a:lnTo>
                  <a:lnTo>
                    <a:pt x="26148" y="26763"/>
                  </a:lnTo>
                  <a:lnTo>
                    <a:pt x="26117" y="26671"/>
                  </a:lnTo>
                  <a:lnTo>
                    <a:pt x="26086" y="26578"/>
                  </a:lnTo>
                  <a:lnTo>
                    <a:pt x="26025" y="26517"/>
                  </a:lnTo>
                  <a:lnTo>
                    <a:pt x="25933" y="26456"/>
                  </a:lnTo>
                  <a:lnTo>
                    <a:pt x="25841" y="26394"/>
                  </a:lnTo>
                  <a:lnTo>
                    <a:pt x="25748" y="26363"/>
                  </a:lnTo>
                  <a:lnTo>
                    <a:pt x="3810" y="26363"/>
                  </a:lnTo>
                  <a:lnTo>
                    <a:pt x="3534" y="26333"/>
                  </a:lnTo>
                  <a:lnTo>
                    <a:pt x="3257" y="26302"/>
                  </a:lnTo>
                  <a:lnTo>
                    <a:pt x="3011" y="26240"/>
                  </a:lnTo>
                  <a:lnTo>
                    <a:pt x="2735" y="26148"/>
                  </a:lnTo>
                  <a:lnTo>
                    <a:pt x="2520" y="26025"/>
                  </a:lnTo>
                  <a:lnTo>
                    <a:pt x="2274" y="25872"/>
                  </a:lnTo>
                  <a:lnTo>
                    <a:pt x="2059" y="25718"/>
                  </a:lnTo>
                  <a:lnTo>
                    <a:pt x="1875" y="25534"/>
                  </a:lnTo>
                  <a:lnTo>
                    <a:pt x="1690" y="25349"/>
                  </a:lnTo>
                  <a:lnTo>
                    <a:pt x="1537" y="25134"/>
                  </a:lnTo>
                  <a:lnTo>
                    <a:pt x="1383" y="24889"/>
                  </a:lnTo>
                  <a:lnTo>
                    <a:pt x="1260" y="24673"/>
                  </a:lnTo>
                  <a:lnTo>
                    <a:pt x="1168" y="24397"/>
                  </a:lnTo>
                  <a:lnTo>
                    <a:pt x="1106" y="24151"/>
                  </a:lnTo>
                  <a:lnTo>
                    <a:pt x="1076" y="23875"/>
                  </a:lnTo>
                  <a:lnTo>
                    <a:pt x="1045" y="23567"/>
                  </a:lnTo>
                  <a:lnTo>
                    <a:pt x="1076" y="23291"/>
                  </a:lnTo>
                  <a:lnTo>
                    <a:pt x="1106" y="23014"/>
                  </a:lnTo>
                  <a:lnTo>
                    <a:pt x="1168" y="22768"/>
                  </a:lnTo>
                  <a:lnTo>
                    <a:pt x="1260" y="22492"/>
                  </a:lnTo>
                  <a:lnTo>
                    <a:pt x="1383" y="22246"/>
                  </a:lnTo>
                  <a:lnTo>
                    <a:pt x="1537" y="22031"/>
                  </a:lnTo>
                  <a:lnTo>
                    <a:pt x="1690" y="21816"/>
                  </a:lnTo>
                  <a:lnTo>
                    <a:pt x="1875" y="21632"/>
                  </a:lnTo>
                  <a:lnTo>
                    <a:pt x="2059" y="21447"/>
                  </a:lnTo>
                  <a:lnTo>
                    <a:pt x="2274" y="21294"/>
                  </a:lnTo>
                  <a:lnTo>
                    <a:pt x="2520" y="21140"/>
                  </a:lnTo>
                  <a:lnTo>
                    <a:pt x="2735" y="21017"/>
                  </a:lnTo>
                  <a:lnTo>
                    <a:pt x="3011" y="20925"/>
                  </a:lnTo>
                  <a:lnTo>
                    <a:pt x="3257" y="20863"/>
                  </a:lnTo>
                  <a:lnTo>
                    <a:pt x="3534" y="20833"/>
                  </a:lnTo>
                  <a:lnTo>
                    <a:pt x="3810" y="20802"/>
                  </a:lnTo>
                  <a:lnTo>
                    <a:pt x="26025" y="20802"/>
                  </a:lnTo>
                  <a:lnTo>
                    <a:pt x="26424" y="20741"/>
                  </a:lnTo>
                  <a:lnTo>
                    <a:pt x="26793" y="20648"/>
                  </a:lnTo>
                  <a:lnTo>
                    <a:pt x="27131" y="20495"/>
                  </a:lnTo>
                  <a:lnTo>
                    <a:pt x="27469" y="20341"/>
                  </a:lnTo>
                  <a:lnTo>
                    <a:pt x="27776" y="20157"/>
                  </a:lnTo>
                  <a:lnTo>
                    <a:pt x="28084" y="19942"/>
                  </a:lnTo>
                  <a:lnTo>
                    <a:pt x="28329" y="19696"/>
                  </a:lnTo>
                  <a:lnTo>
                    <a:pt x="28575" y="19419"/>
                  </a:lnTo>
                  <a:lnTo>
                    <a:pt x="28821" y="19112"/>
                  </a:lnTo>
                  <a:lnTo>
                    <a:pt x="29005" y="18805"/>
                  </a:lnTo>
                  <a:lnTo>
                    <a:pt x="29159" y="18467"/>
                  </a:lnTo>
                  <a:lnTo>
                    <a:pt x="29282" y="18129"/>
                  </a:lnTo>
                  <a:lnTo>
                    <a:pt x="29374" y="17760"/>
                  </a:lnTo>
                  <a:lnTo>
                    <a:pt x="29436" y="17391"/>
                  </a:lnTo>
                  <a:lnTo>
                    <a:pt x="29466" y="16992"/>
                  </a:lnTo>
                  <a:lnTo>
                    <a:pt x="29436" y="16593"/>
                  </a:lnTo>
                  <a:lnTo>
                    <a:pt x="29374" y="16224"/>
                  </a:lnTo>
                  <a:lnTo>
                    <a:pt x="29282" y="15855"/>
                  </a:lnTo>
                  <a:lnTo>
                    <a:pt x="29159" y="15517"/>
                  </a:lnTo>
                  <a:lnTo>
                    <a:pt x="29005" y="15179"/>
                  </a:lnTo>
                  <a:lnTo>
                    <a:pt x="28821" y="14872"/>
                  </a:lnTo>
                  <a:lnTo>
                    <a:pt x="28575" y="14565"/>
                  </a:lnTo>
                  <a:lnTo>
                    <a:pt x="28329" y="14288"/>
                  </a:lnTo>
                  <a:lnTo>
                    <a:pt x="28084" y="14042"/>
                  </a:lnTo>
                  <a:lnTo>
                    <a:pt x="27776" y="13827"/>
                  </a:lnTo>
                  <a:lnTo>
                    <a:pt x="27469" y="13643"/>
                  </a:lnTo>
                  <a:lnTo>
                    <a:pt x="27131" y="13459"/>
                  </a:lnTo>
                  <a:lnTo>
                    <a:pt x="26793" y="13336"/>
                  </a:lnTo>
                  <a:lnTo>
                    <a:pt x="26424" y="13243"/>
                  </a:lnTo>
                  <a:lnTo>
                    <a:pt x="26025" y="13182"/>
                  </a:lnTo>
                  <a:lnTo>
                    <a:pt x="3810" y="13182"/>
                  </a:lnTo>
                  <a:lnTo>
                    <a:pt x="3534" y="13151"/>
                  </a:lnTo>
                  <a:lnTo>
                    <a:pt x="3257" y="13121"/>
                  </a:lnTo>
                  <a:lnTo>
                    <a:pt x="3011" y="13059"/>
                  </a:lnTo>
                  <a:lnTo>
                    <a:pt x="2735" y="12967"/>
                  </a:lnTo>
                  <a:lnTo>
                    <a:pt x="2520" y="12844"/>
                  </a:lnTo>
                  <a:lnTo>
                    <a:pt x="2274" y="12690"/>
                  </a:lnTo>
                  <a:lnTo>
                    <a:pt x="2059" y="12537"/>
                  </a:lnTo>
                  <a:lnTo>
                    <a:pt x="1875" y="12352"/>
                  </a:lnTo>
                  <a:lnTo>
                    <a:pt x="1690" y="12168"/>
                  </a:lnTo>
                  <a:lnTo>
                    <a:pt x="1537" y="11953"/>
                  </a:lnTo>
                  <a:lnTo>
                    <a:pt x="1383" y="11707"/>
                  </a:lnTo>
                  <a:lnTo>
                    <a:pt x="1260" y="11492"/>
                  </a:lnTo>
                  <a:lnTo>
                    <a:pt x="1168" y="11216"/>
                  </a:lnTo>
                  <a:lnTo>
                    <a:pt x="1106" y="10970"/>
                  </a:lnTo>
                  <a:lnTo>
                    <a:pt x="1076" y="10693"/>
                  </a:lnTo>
                  <a:lnTo>
                    <a:pt x="1045" y="10386"/>
                  </a:lnTo>
                  <a:lnTo>
                    <a:pt x="1076" y="10109"/>
                  </a:lnTo>
                  <a:lnTo>
                    <a:pt x="1106" y="9833"/>
                  </a:lnTo>
                  <a:lnTo>
                    <a:pt x="1168" y="9587"/>
                  </a:lnTo>
                  <a:lnTo>
                    <a:pt x="1260" y="9311"/>
                  </a:lnTo>
                  <a:lnTo>
                    <a:pt x="1383" y="9095"/>
                  </a:lnTo>
                  <a:lnTo>
                    <a:pt x="1537" y="8850"/>
                  </a:lnTo>
                  <a:lnTo>
                    <a:pt x="1690" y="8635"/>
                  </a:lnTo>
                  <a:lnTo>
                    <a:pt x="1875" y="8450"/>
                  </a:lnTo>
                  <a:lnTo>
                    <a:pt x="2059" y="8266"/>
                  </a:lnTo>
                  <a:lnTo>
                    <a:pt x="2274" y="8112"/>
                  </a:lnTo>
                  <a:lnTo>
                    <a:pt x="2520" y="7959"/>
                  </a:lnTo>
                  <a:lnTo>
                    <a:pt x="2735" y="7836"/>
                  </a:lnTo>
                  <a:lnTo>
                    <a:pt x="3011" y="7744"/>
                  </a:lnTo>
                  <a:lnTo>
                    <a:pt x="3257" y="7682"/>
                  </a:lnTo>
                  <a:lnTo>
                    <a:pt x="3534" y="7651"/>
                  </a:lnTo>
                  <a:lnTo>
                    <a:pt x="3810" y="7621"/>
                  </a:lnTo>
                  <a:lnTo>
                    <a:pt x="26025" y="7621"/>
                  </a:lnTo>
                  <a:lnTo>
                    <a:pt x="26424" y="7559"/>
                  </a:lnTo>
                  <a:lnTo>
                    <a:pt x="26793" y="7467"/>
                  </a:lnTo>
                  <a:lnTo>
                    <a:pt x="27131" y="7344"/>
                  </a:lnTo>
                  <a:lnTo>
                    <a:pt x="27469" y="7160"/>
                  </a:lnTo>
                  <a:lnTo>
                    <a:pt x="27776" y="6975"/>
                  </a:lnTo>
                  <a:lnTo>
                    <a:pt x="28084" y="6760"/>
                  </a:lnTo>
                  <a:lnTo>
                    <a:pt x="28329" y="6514"/>
                  </a:lnTo>
                  <a:lnTo>
                    <a:pt x="28575" y="6238"/>
                  </a:lnTo>
                  <a:lnTo>
                    <a:pt x="28821" y="5931"/>
                  </a:lnTo>
                  <a:lnTo>
                    <a:pt x="29005" y="5623"/>
                  </a:lnTo>
                  <a:lnTo>
                    <a:pt x="29159" y="5285"/>
                  </a:lnTo>
                  <a:lnTo>
                    <a:pt x="29282" y="4947"/>
                  </a:lnTo>
                  <a:lnTo>
                    <a:pt x="29374" y="4579"/>
                  </a:lnTo>
                  <a:lnTo>
                    <a:pt x="29436" y="4210"/>
                  </a:lnTo>
                  <a:lnTo>
                    <a:pt x="29466" y="3811"/>
                  </a:lnTo>
                  <a:lnTo>
                    <a:pt x="29436" y="3411"/>
                  </a:lnTo>
                  <a:lnTo>
                    <a:pt x="29374" y="3042"/>
                  </a:lnTo>
                  <a:lnTo>
                    <a:pt x="29282" y="2674"/>
                  </a:lnTo>
                  <a:lnTo>
                    <a:pt x="29159" y="2336"/>
                  </a:lnTo>
                  <a:lnTo>
                    <a:pt x="29005" y="1998"/>
                  </a:lnTo>
                  <a:lnTo>
                    <a:pt x="28821" y="1691"/>
                  </a:lnTo>
                  <a:lnTo>
                    <a:pt x="28575" y="1383"/>
                  </a:lnTo>
                  <a:lnTo>
                    <a:pt x="28329" y="1107"/>
                  </a:lnTo>
                  <a:lnTo>
                    <a:pt x="28084" y="861"/>
                  </a:lnTo>
                  <a:lnTo>
                    <a:pt x="27776" y="646"/>
                  </a:lnTo>
                  <a:lnTo>
                    <a:pt x="27469" y="461"/>
                  </a:lnTo>
                  <a:lnTo>
                    <a:pt x="27131" y="308"/>
                  </a:lnTo>
                  <a:lnTo>
                    <a:pt x="26793" y="154"/>
                  </a:lnTo>
                  <a:lnTo>
                    <a:pt x="26424" y="62"/>
                  </a:lnTo>
                  <a:lnTo>
                    <a:pt x="2602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1"/>
            <p:cNvSpPr/>
            <p:nvPr/>
          </p:nvSpPr>
          <p:spPr>
            <a:xfrm>
              <a:off x="2556825" y="1607000"/>
              <a:ext cx="1335600" cy="11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1"/>
            <p:cNvSpPr/>
            <p:nvPr/>
          </p:nvSpPr>
          <p:spPr>
            <a:xfrm>
              <a:off x="5605375" y="4575850"/>
              <a:ext cx="1757700" cy="11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39008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6;p53">
            <a:extLst>
              <a:ext uri="{FF2B5EF4-FFF2-40B4-BE49-F238E27FC236}">
                <a16:creationId xmlns:a16="http://schemas.microsoft.com/office/drawing/2014/main" id="{1184CC13-F838-9C47-90EB-F689BDBAE33F}"/>
              </a:ext>
            </a:extLst>
          </p:cNvPr>
          <p:cNvSpPr txBox="1">
            <a:spLocks/>
          </p:cNvSpPr>
          <p:nvPr/>
        </p:nvSpPr>
        <p:spPr>
          <a:xfrm>
            <a:off x="3469164" y="2227700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dk1"/>
                </a:solidFill>
                <a:latin typeface="Fira Sans"/>
                <a:sym typeface="Fira Sans"/>
              </a:rPr>
              <a:t>Appendi</a:t>
            </a:r>
            <a:r>
              <a:rPr lang="en-US" sz="3200" b="1" dirty="0">
                <a:solidFill>
                  <a:schemeClr val="dk1"/>
                </a:solidFill>
                <a:latin typeface="Fira Sans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17688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D5E2852-9B12-BD41-B625-3392E35E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568"/>
            <a:ext cx="9186007" cy="4264932"/>
          </a:xfrm>
          <a:prstGeom prst="rect">
            <a:avLst/>
          </a:prstGeom>
        </p:spPr>
      </p:pic>
      <p:sp>
        <p:nvSpPr>
          <p:cNvPr id="4" name="Google Shape;2686;p53">
            <a:extLst>
              <a:ext uri="{FF2B5EF4-FFF2-40B4-BE49-F238E27FC236}">
                <a16:creationId xmlns:a16="http://schemas.microsoft.com/office/drawing/2014/main" id="{27326DD2-FD70-4740-90F7-0C41DC3C3CC4}"/>
              </a:ext>
            </a:extLst>
          </p:cNvPr>
          <p:cNvSpPr txBox="1">
            <a:spLocks/>
          </p:cNvSpPr>
          <p:nvPr/>
        </p:nvSpPr>
        <p:spPr>
          <a:xfrm>
            <a:off x="114300" y="64503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dk1"/>
                </a:solidFill>
                <a:latin typeface="Fira San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7597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4"/>
          <p:cNvSpPr txBox="1">
            <a:spLocks noGrp="1"/>
          </p:cNvSpPr>
          <p:nvPr>
            <p:ph type="title"/>
          </p:nvPr>
        </p:nvSpPr>
        <p:spPr>
          <a:xfrm>
            <a:off x="457200" y="239683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696" name="Google Shape;696;p34"/>
          <p:cNvSpPr/>
          <p:nvPr/>
        </p:nvSpPr>
        <p:spPr>
          <a:xfrm>
            <a:off x="1222140" y="3370330"/>
            <a:ext cx="249168" cy="388993"/>
          </a:xfrm>
          <a:custGeom>
            <a:avLst/>
            <a:gdLst/>
            <a:ahLst/>
            <a:cxnLst/>
            <a:rect l="l" t="t" r="r" b="b"/>
            <a:pathLst>
              <a:path w="3564" h="5564" extrusionOk="0">
                <a:moveTo>
                  <a:pt x="970" y="0"/>
                </a:moveTo>
                <a:lnTo>
                  <a:pt x="907" y="31"/>
                </a:lnTo>
                <a:lnTo>
                  <a:pt x="876" y="94"/>
                </a:lnTo>
                <a:lnTo>
                  <a:pt x="32" y="2876"/>
                </a:lnTo>
                <a:lnTo>
                  <a:pt x="1" y="2907"/>
                </a:lnTo>
                <a:lnTo>
                  <a:pt x="32" y="2970"/>
                </a:lnTo>
                <a:lnTo>
                  <a:pt x="63" y="3001"/>
                </a:lnTo>
                <a:lnTo>
                  <a:pt x="126" y="3001"/>
                </a:lnTo>
                <a:lnTo>
                  <a:pt x="1782" y="3157"/>
                </a:lnTo>
                <a:lnTo>
                  <a:pt x="1845" y="3157"/>
                </a:lnTo>
                <a:lnTo>
                  <a:pt x="1876" y="3188"/>
                </a:lnTo>
                <a:lnTo>
                  <a:pt x="1876" y="3251"/>
                </a:lnTo>
                <a:lnTo>
                  <a:pt x="1876" y="3282"/>
                </a:lnTo>
                <a:lnTo>
                  <a:pt x="1345" y="5564"/>
                </a:lnTo>
                <a:lnTo>
                  <a:pt x="1376" y="5564"/>
                </a:lnTo>
                <a:lnTo>
                  <a:pt x="3533" y="2438"/>
                </a:lnTo>
                <a:lnTo>
                  <a:pt x="3564" y="2376"/>
                </a:lnTo>
                <a:lnTo>
                  <a:pt x="3564" y="2344"/>
                </a:lnTo>
                <a:lnTo>
                  <a:pt x="3501" y="2282"/>
                </a:lnTo>
                <a:lnTo>
                  <a:pt x="3470" y="2282"/>
                </a:lnTo>
                <a:lnTo>
                  <a:pt x="1345" y="2188"/>
                </a:lnTo>
                <a:lnTo>
                  <a:pt x="2376" y="156"/>
                </a:lnTo>
                <a:lnTo>
                  <a:pt x="2407" y="125"/>
                </a:lnTo>
                <a:lnTo>
                  <a:pt x="2376" y="63"/>
                </a:lnTo>
                <a:lnTo>
                  <a:pt x="2345" y="31"/>
                </a:lnTo>
                <a:lnTo>
                  <a:pt x="22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grpSp>
        <p:nvGrpSpPr>
          <p:cNvPr id="697" name="Google Shape;697;p34"/>
          <p:cNvGrpSpPr/>
          <p:nvPr/>
        </p:nvGrpSpPr>
        <p:grpSpPr>
          <a:xfrm>
            <a:off x="7612376" y="3347363"/>
            <a:ext cx="351940" cy="434926"/>
            <a:chOff x="7612376" y="3413743"/>
            <a:chExt cx="351940" cy="434926"/>
          </a:xfrm>
        </p:grpSpPr>
        <p:sp>
          <p:nvSpPr>
            <p:cNvPr id="698" name="Google Shape;698;p34"/>
            <p:cNvSpPr/>
            <p:nvPr/>
          </p:nvSpPr>
          <p:spPr>
            <a:xfrm>
              <a:off x="7612376" y="3413743"/>
              <a:ext cx="351940" cy="434926"/>
            </a:xfrm>
            <a:custGeom>
              <a:avLst/>
              <a:gdLst/>
              <a:ahLst/>
              <a:cxnLst/>
              <a:rect l="l" t="t" r="r" b="b"/>
              <a:pathLst>
                <a:path w="5034" h="6221" extrusionOk="0">
                  <a:moveTo>
                    <a:pt x="1532" y="0"/>
                  </a:moveTo>
                  <a:lnTo>
                    <a:pt x="1501" y="63"/>
                  </a:lnTo>
                  <a:lnTo>
                    <a:pt x="1470" y="125"/>
                  </a:lnTo>
                  <a:lnTo>
                    <a:pt x="1501" y="219"/>
                  </a:lnTo>
                  <a:lnTo>
                    <a:pt x="1939" y="1000"/>
                  </a:lnTo>
                  <a:lnTo>
                    <a:pt x="1314" y="1719"/>
                  </a:lnTo>
                  <a:lnTo>
                    <a:pt x="1001" y="2126"/>
                  </a:lnTo>
                  <a:lnTo>
                    <a:pt x="688" y="2563"/>
                  </a:lnTo>
                  <a:lnTo>
                    <a:pt x="438" y="3001"/>
                  </a:lnTo>
                  <a:lnTo>
                    <a:pt x="220" y="3438"/>
                  </a:lnTo>
                  <a:lnTo>
                    <a:pt x="63" y="3845"/>
                  </a:lnTo>
                  <a:lnTo>
                    <a:pt x="32" y="4032"/>
                  </a:lnTo>
                  <a:lnTo>
                    <a:pt x="1" y="4220"/>
                  </a:lnTo>
                  <a:lnTo>
                    <a:pt x="32" y="4470"/>
                  </a:lnTo>
                  <a:lnTo>
                    <a:pt x="63" y="4720"/>
                  </a:lnTo>
                  <a:lnTo>
                    <a:pt x="126" y="4939"/>
                  </a:lnTo>
                  <a:lnTo>
                    <a:pt x="220" y="5126"/>
                  </a:lnTo>
                  <a:lnTo>
                    <a:pt x="313" y="5314"/>
                  </a:lnTo>
                  <a:lnTo>
                    <a:pt x="438" y="5470"/>
                  </a:lnTo>
                  <a:lnTo>
                    <a:pt x="595" y="5626"/>
                  </a:lnTo>
                  <a:lnTo>
                    <a:pt x="751" y="5751"/>
                  </a:lnTo>
                  <a:lnTo>
                    <a:pt x="938" y="5845"/>
                  </a:lnTo>
                  <a:lnTo>
                    <a:pt x="1126" y="5970"/>
                  </a:lnTo>
                  <a:lnTo>
                    <a:pt x="1314" y="6033"/>
                  </a:lnTo>
                  <a:lnTo>
                    <a:pt x="1532" y="6095"/>
                  </a:lnTo>
                  <a:lnTo>
                    <a:pt x="2032" y="6189"/>
                  </a:lnTo>
                  <a:lnTo>
                    <a:pt x="2533" y="6220"/>
                  </a:lnTo>
                  <a:lnTo>
                    <a:pt x="3033" y="6189"/>
                  </a:lnTo>
                  <a:lnTo>
                    <a:pt x="3502" y="6095"/>
                  </a:lnTo>
                  <a:lnTo>
                    <a:pt x="3720" y="6033"/>
                  </a:lnTo>
                  <a:lnTo>
                    <a:pt x="3939" y="5970"/>
                  </a:lnTo>
                  <a:lnTo>
                    <a:pt x="4127" y="5845"/>
                  </a:lnTo>
                  <a:lnTo>
                    <a:pt x="4314" y="5751"/>
                  </a:lnTo>
                  <a:lnTo>
                    <a:pt x="4471" y="5626"/>
                  </a:lnTo>
                  <a:lnTo>
                    <a:pt x="4627" y="5470"/>
                  </a:lnTo>
                  <a:lnTo>
                    <a:pt x="4752" y="5314"/>
                  </a:lnTo>
                  <a:lnTo>
                    <a:pt x="4846" y="5126"/>
                  </a:lnTo>
                  <a:lnTo>
                    <a:pt x="4939" y="4939"/>
                  </a:lnTo>
                  <a:lnTo>
                    <a:pt x="5002" y="4720"/>
                  </a:lnTo>
                  <a:lnTo>
                    <a:pt x="5033" y="4470"/>
                  </a:lnTo>
                  <a:lnTo>
                    <a:pt x="5033" y="4220"/>
                  </a:lnTo>
                  <a:lnTo>
                    <a:pt x="5033" y="4032"/>
                  </a:lnTo>
                  <a:lnTo>
                    <a:pt x="4971" y="3845"/>
                  </a:lnTo>
                  <a:lnTo>
                    <a:pt x="4908" y="3626"/>
                  </a:lnTo>
                  <a:lnTo>
                    <a:pt x="4814" y="3407"/>
                  </a:lnTo>
                  <a:lnTo>
                    <a:pt x="4564" y="2970"/>
                  </a:lnTo>
                  <a:lnTo>
                    <a:pt x="4252" y="2501"/>
                  </a:lnTo>
                  <a:lnTo>
                    <a:pt x="3908" y="2094"/>
                  </a:lnTo>
                  <a:lnTo>
                    <a:pt x="3564" y="1688"/>
                  </a:lnTo>
                  <a:lnTo>
                    <a:pt x="2908" y="969"/>
                  </a:lnTo>
                  <a:lnTo>
                    <a:pt x="3377" y="219"/>
                  </a:lnTo>
                  <a:lnTo>
                    <a:pt x="3408" y="125"/>
                  </a:lnTo>
                  <a:lnTo>
                    <a:pt x="3408" y="63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7736963" y="3588528"/>
              <a:ext cx="107106" cy="181493"/>
            </a:xfrm>
            <a:custGeom>
              <a:avLst/>
              <a:gdLst/>
              <a:ahLst/>
              <a:cxnLst/>
              <a:rect l="l" t="t" r="r" b="b"/>
              <a:pathLst>
                <a:path w="1532" h="2596" extrusionOk="0">
                  <a:moveTo>
                    <a:pt x="751" y="1"/>
                  </a:moveTo>
                  <a:lnTo>
                    <a:pt x="563" y="32"/>
                  </a:lnTo>
                  <a:lnTo>
                    <a:pt x="407" y="94"/>
                  </a:lnTo>
                  <a:lnTo>
                    <a:pt x="250" y="188"/>
                  </a:lnTo>
                  <a:lnTo>
                    <a:pt x="157" y="313"/>
                  </a:lnTo>
                  <a:lnTo>
                    <a:pt x="94" y="438"/>
                  </a:lnTo>
                  <a:lnTo>
                    <a:pt x="63" y="626"/>
                  </a:lnTo>
                  <a:lnTo>
                    <a:pt x="63" y="782"/>
                  </a:lnTo>
                  <a:lnTo>
                    <a:pt x="94" y="938"/>
                  </a:lnTo>
                  <a:lnTo>
                    <a:pt x="157" y="1095"/>
                  </a:lnTo>
                  <a:lnTo>
                    <a:pt x="282" y="1188"/>
                  </a:lnTo>
                  <a:lnTo>
                    <a:pt x="407" y="1313"/>
                  </a:lnTo>
                  <a:lnTo>
                    <a:pt x="532" y="1407"/>
                  </a:lnTo>
                  <a:lnTo>
                    <a:pt x="719" y="1470"/>
                  </a:lnTo>
                  <a:lnTo>
                    <a:pt x="1001" y="1626"/>
                  </a:lnTo>
                  <a:lnTo>
                    <a:pt x="1094" y="1689"/>
                  </a:lnTo>
                  <a:lnTo>
                    <a:pt x="1157" y="1814"/>
                  </a:lnTo>
                  <a:lnTo>
                    <a:pt x="1157" y="1907"/>
                  </a:lnTo>
                  <a:lnTo>
                    <a:pt x="1094" y="2032"/>
                  </a:lnTo>
                  <a:lnTo>
                    <a:pt x="1001" y="2126"/>
                  </a:lnTo>
                  <a:lnTo>
                    <a:pt x="907" y="2189"/>
                  </a:lnTo>
                  <a:lnTo>
                    <a:pt x="532" y="2189"/>
                  </a:lnTo>
                  <a:lnTo>
                    <a:pt x="344" y="2126"/>
                  </a:lnTo>
                  <a:lnTo>
                    <a:pt x="157" y="2032"/>
                  </a:lnTo>
                  <a:lnTo>
                    <a:pt x="0" y="2408"/>
                  </a:lnTo>
                  <a:lnTo>
                    <a:pt x="313" y="2533"/>
                  </a:lnTo>
                  <a:lnTo>
                    <a:pt x="532" y="2564"/>
                  </a:lnTo>
                  <a:lnTo>
                    <a:pt x="751" y="2595"/>
                  </a:lnTo>
                  <a:lnTo>
                    <a:pt x="876" y="2595"/>
                  </a:lnTo>
                  <a:lnTo>
                    <a:pt x="1001" y="2564"/>
                  </a:lnTo>
                  <a:lnTo>
                    <a:pt x="1126" y="2501"/>
                  </a:lnTo>
                  <a:lnTo>
                    <a:pt x="1251" y="2439"/>
                  </a:lnTo>
                  <a:lnTo>
                    <a:pt x="1344" y="2345"/>
                  </a:lnTo>
                  <a:lnTo>
                    <a:pt x="1438" y="2220"/>
                  </a:lnTo>
                  <a:lnTo>
                    <a:pt x="1501" y="2095"/>
                  </a:lnTo>
                  <a:lnTo>
                    <a:pt x="1532" y="1970"/>
                  </a:lnTo>
                  <a:lnTo>
                    <a:pt x="1532" y="1845"/>
                  </a:lnTo>
                  <a:lnTo>
                    <a:pt x="1532" y="1720"/>
                  </a:lnTo>
                  <a:lnTo>
                    <a:pt x="1469" y="1595"/>
                  </a:lnTo>
                  <a:lnTo>
                    <a:pt x="1438" y="1470"/>
                  </a:lnTo>
                  <a:lnTo>
                    <a:pt x="1282" y="1313"/>
                  </a:lnTo>
                  <a:lnTo>
                    <a:pt x="1094" y="1220"/>
                  </a:lnTo>
                  <a:lnTo>
                    <a:pt x="876" y="1126"/>
                  </a:lnTo>
                  <a:lnTo>
                    <a:pt x="719" y="1032"/>
                  </a:lnTo>
                  <a:lnTo>
                    <a:pt x="563" y="938"/>
                  </a:lnTo>
                  <a:lnTo>
                    <a:pt x="469" y="782"/>
                  </a:lnTo>
                  <a:lnTo>
                    <a:pt x="438" y="688"/>
                  </a:lnTo>
                  <a:lnTo>
                    <a:pt x="469" y="595"/>
                  </a:lnTo>
                  <a:lnTo>
                    <a:pt x="532" y="563"/>
                  </a:lnTo>
                  <a:lnTo>
                    <a:pt x="594" y="501"/>
                  </a:lnTo>
                  <a:lnTo>
                    <a:pt x="657" y="470"/>
                  </a:lnTo>
                  <a:lnTo>
                    <a:pt x="751" y="470"/>
                  </a:lnTo>
                  <a:lnTo>
                    <a:pt x="938" y="501"/>
                  </a:lnTo>
                  <a:lnTo>
                    <a:pt x="1032" y="532"/>
                  </a:lnTo>
                  <a:lnTo>
                    <a:pt x="1094" y="595"/>
                  </a:lnTo>
                  <a:lnTo>
                    <a:pt x="1376" y="282"/>
                  </a:lnTo>
                  <a:lnTo>
                    <a:pt x="1251" y="188"/>
                  </a:lnTo>
                  <a:lnTo>
                    <a:pt x="1063" y="94"/>
                  </a:lnTo>
                  <a:lnTo>
                    <a:pt x="907" y="32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34"/>
          <p:cNvGrpSpPr/>
          <p:nvPr/>
        </p:nvGrpSpPr>
        <p:grpSpPr>
          <a:xfrm>
            <a:off x="5558039" y="3318940"/>
            <a:ext cx="166182" cy="491772"/>
            <a:chOff x="5558039" y="3395140"/>
            <a:chExt cx="166182" cy="491772"/>
          </a:xfrm>
        </p:grpSpPr>
        <p:sp>
          <p:nvSpPr>
            <p:cNvPr id="701" name="Google Shape;701;p34"/>
            <p:cNvSpPr/>
            <p:nvPr/>
          </p:nvSpPr>
          <p:spPr>
            <a:xfrm>
              <a:off x="5603973" y="3484770"/>
              <a:ext cx="72150" cy="292863"/>
            </a:xfrm>
            <a:custGeom>
              <a:avLst/>
              <a:gdLst/>
              <a:ahLst/>
              <a:cxnLst/>
              <a:rect l="l" t="t" r="r" b="b"/>
              <a:pathLst>
                <a:path w="1032" h="4189" extrusionOk="0">
                  <a:moveTo>
                    <a:pt x="0" y="0"/>
                  </a:moveTo>
                  <a:lnTo>
                    <a:pt x="0" y="4189"/>
                  </a:lnTo>
                  <a:lnTo>
                    <a:pt x="1032" y="4189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5564611" y="3395140"/>
              <a:ext cx="153038" cy="150871"/>
            </a:xfrm>
            <a:custGeom>
              <a:avLst/>
              <a:gdLst/>
              <a:ahLst/>
              <a:cxnLst/>
              <a:rect l="l" t="t" r="r" b="b"/>
              <a:pathLst>
                <a:path w="2189" h="2158" extrusionOk="0">
                  <a:moveTo>
                    <a:pt x="1063" y="1"/>
                  </a:moveTo>
                  <a:lnTo>
                    <a:pt x="844" y="32"/>
                  </a:lnTo>
                  <a:lnTo>
                    <a:pt x="657" y="94"/>
                  </a:lnTo>
                  <a:lnTo>
                    <a:pt x="469" y="188"/>
                  </a:lnTo>
                  <a:lnTo>
                    <a:pt x="313" y="313"/>
                  </a:lnTo>
                  <a:lnTo>
                    <a:pt x="188" y="469"/>
                  </a:lnTo>
                  <a:lnTo>
                    <a:pt x="94" y="657"/>
                  </a:lnTo>
                  <a:lnTo>
                    <a:pt x="32" y="845"/>
                  </a:lnTo>
                  <a:lnTo>
                    <a:pt x="0" y="1063"/>
                  </a:lnTo>
                  <a:lnTo>
                    <a:pt x="32" y="1282"/>
                  </a:lnTo>
                  <a:lnTo>
                    <a:pt x="94" y="1501"/>
                  </a:lnTo>
                  <a:lnTo>
                    <a:pt x="188" y="1688"/>
                  </a:lnTo>
                  <a:lnTo>
                    <a:pt x="313" y="1845"/>
                  </a:lnTo>
                  <a:lnTo>
                    <a:pt x="469" y="1970"/>
                  </a:lnTo>
                  <a:lnTo>
                    <a:pt x="657" y="2064"/>
                  </a:lnTo>
                  <a:lnTo>
                    <a:pt x="876" y="2126"/>
                  </a:lnTo>
                  <a:lnTo>
                    <a:pt x="1094" y="2157"/>
                  </a:lnTo>
                  <a:lnTo>
                    <a:pt x="1313" y="2126"/>
                  </a:lnTo>
                  <a:lnTo>
                    <a:pt x="1501" y="2064"/>
                  </a:lnTo>
                  <a:lnTo>
                    <a:pt x="1688" y="1970"/>
                  </a:lnTo>
                  <a:lnTo>
                    <a:pt x="1845" y="1845"/>
                  </a:lnTo>
                  <a:lnTo>
                    <a:pt x="2001" y="1688"/>
                  </a:lnTo>
                  <a:lnTo>
                    <a:pt x="2095" y="1501"/>
                  </a:lnTo>
                  <a:lnTo>
                    <a:pt x="2157" y="1282"/>
                  </a:lnTo>
                  <a:lnTo>
                    <a:pt x="2188" y="1063"/>
                  </a:lnTo>
                  <a:lnTo>
                    <a:pt x="2157" y="907"/>
                  </a:lnTo>
                  <a:lnTo>
                    <a:pt x="2126" y="751"/>
                  </a:lnTo>
                  <a:lnTo>
                    <a:pt x="2063" y="626"/>
                  </a:lnTo>
                  <a:lnTo>
                    <a:pt x="2001" y="469"/>
                  </a:lnTo>
                  <a:lnTo>
                    <a:pt x="1657" y="1095"/>
                  </a:lnTo>
                  <a:lnTo>
                    <a:pt x="1595" y="1157"/>
                  </a:lnTo>
                  <a:lnTo>
                    <a:pt x="1532" y="1188"/>
                  </a:lnTo>
                  <a:lnTo>
                    <a:pt x="1438" y="1188"/>
                  </a:lnTo>
                  <a:lnTo>
                    <a:pt x="1376" y="1157"/>
                  </a:lnTo>
                  <a:lnTo>
                    <a:pt x="844" y="876"/>
                  </a:lnTo>
                  <a:lnTo>
                    <a:pt x="782" y="813"/>
                  </a:lnTo>
                  <a:lnTo>
                    <a:pt x="719" y="751"/>
                  </a:lnTo>
                  <a:lnTo>
                    <a:pt x="719" y="657"/>
                  </a:lnTo>
                  <a:lnTo>
                    <a:pt x="751" y="563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5558039" y="3720730"/>
              <a:ext cx="166182" cy="166182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1188" y="1"/>
                  </a:moveTo>
                  <a:lnTo>
                    <a:pt x="938" y="32"/>
                  </a:lnTo>
                  <a:lnTo>
                    <a:pt x="720" y="95"/>
                  </a:lnTo>
                  <a:lnTo>
                    <a:pt x="501" y="189"/>
                  </a:lnTo>
                  <a:lnTo>
                    <a:pt x="344" y="345"/>
                  </a:lnTo>
                  <a:lnTo>
                    <a:pt x="188" y="532"/>
                  </a:lnTo>
                  <a:lnTo>
                    <a:pt x="94" y="720"/>
                  </a:lnTo>
                  <a:lnTo>
                    <a:pt x="1" y="939"/>
                  </a:lnTo>
                  <a:lnTo>
                    <a:pt x="1" y="1189"/>
                  </a:lnTo>
                  <a:lnTo>
                    <a:pt x="1" y="1376"/>
                  </a:lnTo>
                  <a:lnTo>
                    <a:pt x="32" y="1533"/>
                  </a:lnTo>
                  <a:lnTo>
                    <a:pt x="94" y="1689"/>
                  </a:lnTo>
                  <a:lnTo>
                    <a:pt x="188" y="1845"/>
                  </a:lnTo>
                  <a:lnTo>
                    <a:pt x="563" y="1189"/>
                  </a:lnTo>
                  <a:lnTo>
                    <a:pt x="626" y="1095"/>
                  </a:lnTo>
                  <a:lnTo>
                    <a:pt x="688" y="1064"/>
                  </a:lnTo>
                  <a:lnTo>
                    <a:pt x="782" y="1064"/>
                  </a:lnTo>
                  <a:lnTo>
                    <a:pt x="876" y="1095"/>
                  </a:lnTo>
                  <a:lnTo>
                    <a:pt x="1470" y="1408"/>
                  </a:lnTo>
                  <a:lnTo>
                    <a:pt x="1532" y="1470"/>
                  </a:lnTo>
                  <a:lnTo>
                    <a:pt x="1564" y="1564"/>
                  </a:lnTo>
                  <a:lnTo>
                    <a:pt x="1595" y="1658"/>
                  </a:lnTo>
                  <a:lnTo>
                    <a:pt x="1564" y="1720"/>
                  </a:lnTo>
                  <a:lnTo>
                    <a:pt x="1188" y="2377"/>
                  </a:lnTo>
                  <a:lnTo>
                    <a:pt x="1438" y="2345"/>
                  </a:lnTo>
                  <a:lnTo>
                    <a:pt x="1657" y="2283"/>
                  </a:lnTo>
                  <a:lnTo>
                    <a:pt x="1845" y="2158"/>
                  </a:lnTo>
                  <a:lnTo>
                    <a:pt x="2032" y="2033"/>
                  </a:lnTo>
                  <a:lnTo>
                    <a:pt x="2189" y="1845"/>
                  </a:lnTo>
                  <a:lnTo>
                    <a:pt x="2282" y="1658"/>
                  </a:lnTo>
                  <a:lnTo>
                    <a:pt x="2345" y="1439"/>
                  </a:lnTo>
                  <a:lnTo>
                    <a:pt x="2376" y="1189"/>
                  </a:lnTo>
                  <a:lnTo>
                    <a:pt x="2345" y="939"/>
                  </a:lnTo>
                  <a:lnTo>
                    <a:pt x="2282" y="720"/>
                  </a:lnTo>
                  <a:lnTo>
                    <a:pt x="2157" y="532"/>
                  </a:lnTo>
                  <a:lnTo>
                    <a:pt x="2032" y="345"/>
                  </a:lnTo>
                  <a:lnTo>
                    <a:pt x="1845" y="189"/>
                  </a:lnTo>
                  <a:lnTo>
                    <a:pt x="1657" y="95"/>
                  </a:lnTo>
                  <a:lnTo>
                    <a:pt x="1438" y="32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34"/>
          <p:cNvGrpSpPr/>
          <p:nvPr/>
        </p:nvGrpSpPr>
        <p:grpSpPr>
          <a:xfrm>
            <a:off x="3285215" y="3350614"/>
            <a:ext cx="417451" cy="428425"/>
            <a:chOff x="3285215" y="3434862"/>
            <a:chExt cx="417451" cy="428425"/>
          </a:xfrm>
        </p:grpSpPr>
        <p:sp>
          <p:nvSpPr>
            <p:cNvPr id="705" name="Google Shape;705;p34"/>
            <p:cNvSpPr/>
            <p:nvPr/>
          </p:nvSpPr>
          <p:spPr>
            <a:xfrm>
              <a:off x="3285215" y="3485130"/>
              <a:ext cx="255740" cy="378157"/>
            </a:xfrm>
            <a:custGeom>
              <a:avLst/>
              <a:gdLst/>
              <a:ahLst/>
              <a:cxnLst/>
              <a:rect l="l" t="t" r="r" b="b"/>
              <a:pathLst>
                <a:path w="3658" h="5409" extrusionOk="0">
                  <a:moveTo>
                    <a:pt x="438" y="1"/>
                  </a:moveTo>
                  <a:lnTo>
                    <a:pt x="313" y="313"/>
                  </a:lnTo>
                  <a:lnTo>
                    <a:pt x="188" y="688"/>
                  </a:lnTo>
                  <a:lnTo>
                    <a:pt x="94" y="1188"/>
                  </a:lnTo>
                  <a:lnTo>
                    <a:pt x="0" y="1720"/>
                  </a:lnTo>
                  <a:lnTo>
                    <a:pt x="0" y="2001"/>
                  </a:lnTo>
                  <a:lnTo>
                    <a:pt x="0" y="2314"/>
                  </a:lnTo>
                  <a:lnTo>
                    <a:pt x="32" y="2595"/>
                  </a:lnTo>
                  <a:lnTo>
                    <a:pt x="63" y="2908"/>
                  </a:lnTo>
                  <a:lnTo>
                    <a:pt x="157" y="3189"/>
                  </a:lnTo>
                  <a:lnTo>
                    <a:pt x="282" y="3470"/>
                  </a:lnTo>
                  <a:lnTo>
                    <a:pt x="438" y="3752"/>
                  </a:lnTo>
                  <a:lnTo>
                    <a:pt x="626" y="4002"/>
                  </a:lnTo>
                  <a:lnTo>
                    <a:pt x="844" y="4220"/>
                  </a:lnTo>
                  <a:lnTo>
                    <a:pt x="1063" y="4408"/>
                  </a:lnTo>
                  <a:lnTo>
                    <a:pt x="1313" y="4596"/>
                  </a:lnTo>
                  <a:lnTo>
                    <a:pt x="1532" y="4752"/>
                  </a:lnTo>
                  <a:lnTo>
                    <a:pt x="2032" y="5002"/>
                  </a:lnTo>
                  <a:lnTo>
                    <a:pt x="2470" y="5189"/>
                  </a:lnTo>
                  <a:lnTo>
                    <a:pt x="2845" y="5314"/>
                  </a:lnTo>
                  <a:lnTo>
                    <a:pt x="3220" y="5408"/>
                  </a:lnTo>
                  <a:lnTo>
                    <a:pt x="3345" y="5064"/>
                  </a:lnTo>
                  <a:lnTo>
                    <a:pt x="3470" y="4689"/>
                  </a:lnTo>
                  <a:lnTo>
                    <a:pt x="3564" y="4220"/>
                  </a:lnTo>
                  <a:lnTo>
                    <a:pt x="3658" y="3658"/>
                  </a:lnTo>
                  <a:lnTo>
                    <a:pt x="3658" y="3376"/>
                  </a:lnTo>
                  <a:lnTo>
                    <a:pt x="3658" y="3095"/>
                  </a:lnTo>
                  <a:lnTo>
                    <a:pt x="3626" y="2783"/>
                  </a:lnTo>
                  <a:lnTo>
                    <a:pt x="3564" y="2501"/>
                  </a:lnTo>
                  <a:lnTo>
                    <a:pt x="3470" y="2189"/>
                  </a:lnTo>
                  <a:lnTo>
                    <a:pt x="3345" y="1907"/>
                  </a:lnTo>
                  <a:lnTo>
                    <a:pt x="3189" y="1657"/>
                  </a:lnTo>
                  <a:lnTo>
                    <a:pt x="3001" y="1407"/>
                  </a:lnTo>
                  <a:lnTo>
                    <a:pt x="2814" y="1188"/>
                  </a:lnTo>
                  <a:lnTo>
                    <a:pt x="2595" y="970"/>
                  </a:lnTo>
                  <a:lnTo>
                    <a:pt x="2345" y="813"/>
                  </a:lnTo>
                  <a:lnTo>
                    <a:pt x="2095" y="657"/>
                  </a:lnTo>
                  <a:lnTo>
                    <a:pt x="1626" y="376"/>
                  </a:lnTo>
                  <a:lnTo>
                    <a:pt x="1157" y="219"/>
                  </a:lnTo>
                  <a:lnTo>
                    <a:pt x="782" y="94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3444759" y="3434862"/>
              <a:ext cx="257907" cy="428424"/>
            </a:xfrm>
            <a:custGeom>
              <a:avLst/>
              <a:gdLst/>
              <a:ahLst/>
              <a:cxnLst/>
              <a:rect l="l" t="t" r="r" b="b"/>
              <a:pathLst>
                <a:path w="3689" h="6128" extrusionOk="0">
                  <a:moveTo>
                    <a:pt x="2751" y="1"/>
                  </a:moveTo>
                  <a:lnTo>
                    <a:pt x="2407" y="157"/>
                  </a:lnTo>
                  <a:lnTo>
                    <a:pt x="2063" y="376"/>
                  </a:lnTo>
                  <a:lnTo>
                    <a:pt x="1626" y="626"/>
                  </a:lnTo>
                  <a:lnTo>
                    <a:pt x="1157" y="1001"/>
                  </a:lnTo>
                  <a:lnTo>
                    <a:pt x="938" y="1220"/>
                  </a:lnTo>
                  <a:lnTo>
                    <a:pt x="719" y="1439"/>
                  </a:lnTo>
                  <a:lnTo>
                    <a:pt x="532" y="1689"/>
                  </a:lnTo>
                  <a:lnTo>
                    <a:pt x="375" y="1939"/>
                  </a:lnTo>
                  <a:lnTo>
                    <a:pt x="219" y="2220"/>
                  </a:lnTo>
                  <a:lnTo>
                    <a:pt x="94" y="2533"/>
                  </a:lnTo>
                  <a:lnTo>
                    <a:pt x="32" y="2845"/>
                  </a:lnTo>
                  <a:lnTo>
                    <a:pt x="0" y="3189"/>
                  </a:lnTo>
                  <a:lnTo>
                    <a:pt x="0" y="3502"/>
                  </a:lnTo>
                  <a:lnTo>
                    <a:pt x="0" y="3814"/>
                  </a:lnTo>
                  <a:lnTo>
                    <a:pt x="63" y="4127"/>
                  </a:lnTo>
                  <a:lnTo>
                    <a:pt x="125" y="4408"/>
                  </a:lnTo>
                  <a:lnTo>
                    <a:pt x="313" y="4971"/>
                  </a:lnTo>
                  <a:lnTo>
                    <a:pt x="532" y="5440"/>
                  </a:lnTo>
                  <a:lnTo>
                    <a:pt x="719" y="5783"/>
                  </a:lnTo>
                  <a:lnTo>
                    <a:pt x="907" y="6127"/>
                  </a:lnTo>
                  <a:lnTo>
                    <a:pt x="1251" y="5971"/>
                  </a:lnTo>
                  <a:lnTo>
                    <a:pt x="1626" y="5752"/>
                  </a:lnTo>
                  <a:lnTo>
                    <a:pt x="2063" y="5471"/>
                  </a:lnTo>
                  <a:lnTo>
                    <a:pt x="2501" y="5127"/>
                  </a:lnTo>
                  <a:lnTo>
                    <a:pt x="2720" y="4908"/>
                  </a:lnTo>
                  <a:lnTo>
                    <a:pt x="2938" y="4689"/>
                  </a:lnTo>
                  <a:lnTo>
                    <a:pt x="3126" y="4439"/>
                  </a:lnTo>
                  <a:lnTo>
                    <a:pt x="3314" y="4189"/>
                  </a:lnTo>
                  <a:lnTo>
                    <a:pt x="3470" y="3908"/>
                  </a:lnTo>
                  <a:lnTo>
                    <a:pt x="3564" y="3595"/>
                  </a:lnTo>
                  <a:lnTo>
                    <a:pt x="3657" y="3283"/>
                  </a:lnTo>
                  <a:lnTo>
                    <a:pt x="3689" y="2939"/>
                  </a:lnTo>
                  <a:lnTo>
                    <a:pt x="3689" y="2626"/>
                  </a:lnTo>
                  <a:lnTo>
                    <a:pt x="3657" y="2314"/>
                  </a:lnTo>
                  <a:lnTo>
                    <a:pt x="3595" y="2001"/>
                  </a:lnTo>
                  <a:lnTo>
                    <a:pt x="3532" y="1720"/>
                  </a:lnTo>
                  <a:lnTo>
                    <a:pt x="3345" y="1157"/>
                  </a:lnTo>
                  <a:lnTo>
                    <a:pt x="3157" y="688"/>
                  </a:lnTo>
                  <a:lnTo>
                    <a:pt x="2970" y="345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34"/>
          <p:cNvGrpSpPr/>
          <p:nvPr/>
        </p:nvGrpSpPr>
        <p:grpSpPr>
          <a:xfrm>
            <a:off x="2250150" y="1219464"/>
            <a:ext cx="4643504" cy="1772997"/>
            <a:chOff x="2250150" y="1219464"/>
            <a:chExt cx="4643504" cy="1772997"/>
          </a:xfrm>
        </p:grpSpPr>
        <p:sp>
          <p:nvSpPr>
            <p:cNvPr id="708" name="Google Shape;708;p34"/>
            <p:cNvSpPr/>
            <p:nvPr/>
          </p:nvSpPr>
          <p:spPr>
            <a:xfrm>
              <a:off x="4557181" y="1234297"/>
              <a:ext cx="751086" cy="1709891"/>
            </a:xfrm>
            <a:custGeom>
              <a:avLst/>
              <a:gdLst/>
              <a:ahLst/>
              <a:cxnLst/>
              <a:rect l="l" t="t" r="r" b="b"/>
              <a:pathLst>
                <a:path w="12660" h="28820" extrusionOk="0">
                  <a:moveTo>
                    <a:pt x="813" y="1"/>
                  </a:moveTo>
                  <a:lnTo>
                    <a:pt x="657" y="32"/>
                  </a:lnTo>
                  <a:lnTo>
                    <a:pt x="500" y="63"/>
                  </a:lnTo>
                  <a:lnTo>
                    <a:pt x="375" y="157"/>
                  </a:lnTo>
                  <a:lnTo>
                    <a:pt x="250" y="251"/>
                  </a:lnTo>
                  <a:lnTo>
                    <a:pt x="156" y="344"/>
                  </a:lnTo>
                  <a:lnTo>
                    <a:pt x="63" y="501"/>
                  </a:lnTo>
                  <a:lnTo>
                    <a:pt x="31" y="657"/>
                  </a:lnTo>
                  <a:lnTo>
                    <a:pt x="0" y="813"/>
                  </a:lnTo>
                  <a:lnTo>
                    <a:pt x="0" y="14004"/>
                  </a:lnTo>
                  <a:lnTo>
                    <a:pt x="31" y="14066"/>
                  </a:lnTo>
                  <a:lnTo>
                    <a:pt x="281" y="14441"/>
                  </a:lnTo>
                  <a:lnTo>
                    <a:pt x="407" y="14660"/>
                  </a:lnTo>
                  <a:lnTo>
                    <a:pt x="469" y="14910"/>
                  </a:lnTo>
                  <a:lnTo>
                    <a:pt x="532" y="15129"/>
                  </a:lnTo>
                  <a:lnTo>
                    <a:pt x="594" y="15379"/>
                  </a:lnTo>
                  <a:lnTo>
                    <a:pt x="625" y="15629"/>
                  </a:lnTo>
                  <a:lnTo>
                    <a:pt x="625" y="15879"/>
                  </a:lnTo>
                  <a:lnTo>
                    <a:pt x="625" y="21537"/>
                  </a:lnTo>
                  <a:lnTo>
                    <a:pt x="0" y="21537"/>
                  </a:lnTo>
                  <a:lnTo>
                    <a:pt x="0" y="28820"/>
                  </a:lnTo>
                  <a:lnTo>
                    <a:pt x="12659" y="28820"/>
                  </a:lnTo>
                  <a:lnTo>
                    <a:pt x="12659" y="813"/>
                  </a:lnTo>
                  <a:lnTo>
                    <a:pt x="12659" y="657"/>
                  </a:lnTo>
                  <a:lnTo>
                    <a:pt x="12597" y="501"/>
                  </a:lnTo>
                  <a:lnTo>
                    <a:pt x="12534" y="344"/>
                  </a:lnTo>
                  <a:lnTo>
                    <a:pt x="12441" y="251"/>
                  </a:lnTo>
                  <a:lnTo>
                    <a:pt x="12316" y="157"/>
                  </a:lnTo>
                  <a:lnTo>
                    <a:pt x="12191" y="63"/>
                  </a:lnTo>
                  <a:lnTo>
                    <a:pt x="12034" y="32"/>
                  </a:lnTo>
                  <a:lnTo>
                    <a:pt x="1187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4000774" y="1380786"/>
              <a:ext cx="376552" cy="1563405"/>
            </a:xfrm>
            <a:custGeom>
              <a:avLst/>
              <a:gdLst/>
              <a:ahLst/>
              <a:cxnLst/>
              <a:rect l="l" t="t" r="r" b="b"/>
              <a:pathLst>
                <a:path w="6347" h="26351" extrusionOk="0">
                  <a:moveTo>
                    <a:pt x="657" y="1"/>
                  </a:moveTo>
                  <a:lnTo>
                    <a:pt x="501" y="63"/>
                  </a:lnTo>
                  <a:lnTo>
                    <a:pt x="376" y="126"/>
                  </a:lnTo>
                  <a:lnTo>
                    <a:pt x="251" y="220"/>
                  </a:lnTo>
                  <a:lnTo>
                    <a:pt x="157" y="345"/>
                  </a:lnTo>
                  <a:lnTo>
                    <a:pt x="63" y="470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126"/>
                  </a:lnTo>
                  <a:lnTo>
                    <a:pt x="1032" y="2126"/>
                  </a:lnTo>
                  <a:lnTo>
                    <a:pt x="1439" y="2189"/>
                  </a:lnTo>
                  <a:lnTo>
                    <a:pt x="1845" y="2251"/>
                  </a:lnTo>
                  <a:lnTo>
                    <a:pt x="2251" y="2376"/>
                  </a:lnTo>
                  <a:lnTo>
                    <a:pt x="2627" y="2533"/>
                  </a:lnTo>
                  <a:lnTo>
                    <a:pt x="3002" y="2720"/>
                  </a:lnTo>
                  <a:lnTo>
                    <a:pt x="3377" y="2908"/>
                  </a:lnTo>
                  <a:lnTo>
                    <a:pt x="3721" y="3158"/>
                  </a:lnTo>
                  <a:lnTo>
                    <a:pt x="4064" y="3439"/>
                  </a:lnTo>
                  <a:lnTo>
                    <a:pt x="4377" y="3721"/>
                  </a:lnTo>
                  <a:lnTo>
                    <a:pt x="4690" y="4033"/>
                  </a:lnTo>
                  <a:lnTo>
                    <a:pt x="4971" y="4377"/>
                  </a:lnTo>
                  <a:lnTo>
                    <a:pt x="5221" y="4752"/>
                  </a:lnTo>
                  <a:lnTo>
                    <a:pt x="5471" y="5127"/>
                  </a:lnTo>
                  <a:lnTo>
                    <a:pt x="5690" y="5565"/>
                  </a:lnTo>
                  <a:lnTo>
                    <a:pt x="5877" y="6002"/>
                  </a:lnTo>
                  <a:lnTo>
                    <a:pt x="6346" y="7096"/>
                  </a:lnTo>
                  <a:lnTo>
                    <a:pt x="6346" y="782"/>
                  </a:lnTo>
                  <a:lnTo>
                    <a:pt x="6346" y="626"/>
                  </a:lnTo>
                  <a:lnTo>
                    <a:pt x="6284" y="470"/>
                  </a:lnTo>
                  <a:lnTo>
                    <a:pt x="6221" y="345"/>
                  </a:lnTo>
                  <a:lnTo>
                    <a:pt x="6127" y="220"/>
                  </a:lnTo>
                  <a:lnTo>
                    <a:pt x="6002" y="126"/>
                  </a:lnTo>
                  <a:lnTo>
                    <a:pt x="5846" y="63"/>
                  </a:lnTo>
                  <a:lnTo>
                    <a:pt x="5721" y="1"/>
                  </a:lnTo>
                  <a:close/>
                  <a:moveTo>
                    <a:pt x="1" y="19068"/>
                  </a:moveTo>
                  <a:lnTo>
                    <a:pt x="1" y="26351"/>
                  </a:lnTo>
                  <a:lnTo>
                    <a:pt x="6346" y="26351"/>
                  </a:lnTo>
                  <a:lnTo>
                    <a:pt x="6346" y="1906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4000774" y="2512057"/>
              <a:ext cx="376552" cy="432160"/>
            </a:xfrm>
            <a:custGeom>
              <a:avLst/>
              <a:gdLst/>
              <a:ahLst/>
              <a:cxnLst/>
              <a:rect l="l" t="t" r="r" b="b"/>
              <a:pathLst>
                <a:path w="6347" h="7284" fill="none" extrusionOk="0">
                  <a:moveTo>
                    <a:pt x="6346" y="1"/>
                  </a:moveTo>
                  <a:lnTo>
                    <a:pt x="1" y="1"/>
                  </a:lnTo>
                  <a:lnTo>
                    <a:pt x="1" y="7284"/>
                  </a:lnTo>
                  <a:lnTo>
                    <a:pt x="6346" y="7284"/>
                  </a:lnTo>
                  <a:lnTo>
                    <a:pt x="63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5352752" y="1380786"/>
              <a:ext cx="376492" cy="1563405"/>
            </a:xfrm>
            <a:custGeom>
              <a:avLst/>
              <a:gdLst/>
              <a:ahLst/>
              <a:cxnLst/>
              <a:rect l="l" t="t" r="r" b="b"/>
              <a:pathLst>
                <a:path w="6346" h="26351" extrusionOk="0">
                  <a:moveTo>
                    <a:pt x="626" y="1"/>
                  </a:moveTo>
                  <a:lnTo>
                    <a:pt x="501" y="63"/>
                  </a:lnTo>
                  <a:lnTo>
                    <a:pt x="344" y="126"/>
                  </a:lnTo>
                  <a:lnTo>
                    <a:pt x="251" y="220"/>
                  </a:lnTo>
                  <a:lnTo>
                    <a:pt x="126" y="345"/>
                  </a:lnTo>
                  <a:lnTo>
                    <a:pt x="63" y="470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6351"/>
                  </a:lnTo>
                  <a:lnTo>
                    <a:pt x="6346" y="26351"/>
                  </a:lnTo>
                  <a:lnTo>
                    <a:pt x="6346" y="782"/>
                  </a:lnTo>
                  <a:lnTo>
                    <a:pt x="6315" y="626"/>
                  </a:lnTo>
                  <a:lnTo>
                    <a:pt x="6283" y="470"/>
                  </a:lnTo>
                  <a:lnTo>
                    <a:pt x="6190" y="345"/>
                  </a:lnTo>
                  <a:lnTo>
                    <a:pt x="6096" y="220"/>
                  </a:lnTo>
                  <a:lnTo>
                    <a:pt x="5971" y="126"/>
                  </a:lnTo>
                  <a:lnTo>
                    <a:pt x="5846" y="63"/>
                  </a:lnTo>
                  <a:lnTo>
                    <a:pt x="568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5352752" y="1380786"/>
              <a:ext cx="376492" cy="1563405"/>
            </a:xfrm>
            <a:custGeom>
              <a:avLst/>
              <a:gdLst/>
              <a:ahLst/>
              <a:cxnLst/>
              <a:rect l="l" t="t" r="r" b="b"/>
              <a:pathLst>
                <a:path w="6346" h="26351" fill="none" extrusionOk="0">
                  <a:moveTo>
                    <a:pt x="5533" y="1"/>
                  </a:moveTo>
                  <a:lnTo>
                    <a:pt x="813" y="1"/>
                  </a:lnTo>
                  <a:lnTo>
                    <a:pt x="813" y="1"/>
                  </a:lnTo>
                  <a:lnTo>
                    <a:pt x="626" y="1"/>
                  </a:lnTo>
                  <a:lnTo>
                    <a:pt x="501" y="63"/>
                  </a:lnTo>
                  <a:lnTo>
                    <a:pt x="344" y="126"/>
                  </a:lnTo>
                  <a:lnTo>
                    <a:pt x="251" y="220"/>
                  </a:lnTo>
                  <a:lnTo>
                    <a:pt x="126" y="345"/>
                  </a:lnTo>
                  <a:lnTo>
                    <a:pt x="63" y="470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6351"/>
                  </a:lnTo>
                  <a:lnTo>
                    <a:pt x="6346" y="26351"/>
                  </a:lnTo>
                  <a:lnTo>
                    <a:pt x="6346" y="782"/>
                  </a:lnTo>
                  <a:lnTo>
                    <a:pt x="6346" y="782"/>
                  </a:lnTo>
                  <a:lnTo>
                    <a:pt x="6315" y="626"/>
                  </a:lnTo>
                  <a:lnTo>
                    <a:pt x="6283" y="470"/>
                  </a:lnTo>
                  <a:lnTo>
                    <a:pt x="6190" y="345"/>
                  </a:lnTo>
                  <a:lnTo>
                    <a:pt x="6096" y="220"/>
                  </a:lnTo>
                  <a:lnTo>
                    <a:pt x="5971" y="126"/>
                  </a:lnTo>
                  <a:lnTo>
                    <a:pt x="5846" y="63"/>
                  </a:lnTo>
                  <a:lnTo>
                    <a:pt x="5689" y="1"/>
                  </a:lnTo>
                  <a:lnTo>
                    <a:pt x="55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6276300" y="1746149"/>
              <a:ext cx="441456" cy="1198051"/>
            </a:xfrm>
            <a:custGeom>
              <a:avLst/>
              <a:gdLst/>
              <a:ahLst/>
              <a:cxnLst/>
              <a:rect l="l" t="t" r="r" b="b"/>
              <a:pathLst>
                <a:path w="7441" h="20193" extrusionOk="0">
                  <a:moveTo>
                    <a:pt x="657" y="1"/>
                  </a:moveTo>
                  <a:lnTo>
                    <a:pt x="501" y="63"/>
                  </a:lnTo>
                  <a:lnTo>
                    <a:pt x="345" y="126"/>
                  </a:lnTo>
                  <a:lnTo>
                    <a:pt x="251" y="219"/>
                  </a:lnTo>
                  <a:lnTo>
                    <a:pt x="157" y="344"/>
                  </a:lnTo>
                  <a:lnTo>
                    <a:pt x="63" y="501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0193"/>
                  </a:lnTo>
                  <a:lnTo>
                    <a:pt x="7440" y="20193"/>
                  </a:lnTo>
                  <a:lnTo>
                    <a:pt x="7440" y="782"/>
                  </a:lnTo>
                  <a:lnTo>
                    <a:pt x="7409" y="626"/>
                  </a:lnTo>
                  <a:lnTo>
                    <a:pt x="7378" y="501"/>
                  </a:lnTo>
                  <a:lnTo>
                    <a:pt x="7315" y="344"/>
                  </a:lnTo>
                  <a:lnTo>
                    <a:pt x="7190" y="219"/>
                  </a:lnTo>
                  <a:lnTo>
                    <a:pt x="7096" y="126"/>
                  </a:lnTo>
                  <a:lnTo>
                    <a:pt x="6940" y="63"/>
                  </a:lnTo>
                  <a:lnTo>
                    <a:pt x="681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3054977" y="1219464"/>
              <a:ext cx="736254" cy="1724723"/>
            </a:xfrm>
            <a:custGeom>
              <a:avLst/>
              <a:gdLst/>
              <a:ahLst/>
              <a:cxnLst/>
              <a:rect l="l" t="t" r="r" b="b"/>
              <a:pathLst>
                <a:path w="12410" h="29070" extrusionOk="0">
                  <a:moveTo>
                    <a:pt x="782" y="0"/>
                  </a:moveTo>
                  <a:lnTo>
                    <a:pt x="626" y="32"/>
                  </a:lnTo>
                  <a:lnTo>
                    <a:pt x="470" y="63"/>
                  </a:lnTo>
                  <a:lnTo>
                    <a:pt x="345" y="157"/>
                  </a:lnTo>
                  <a:lnTo>
                    <a:pt x="220" y="251"/>
                  </a:lnTo>
                  <a:lnTo>
                    <a:pt x="126" y="376"/>
                  </a:lnTo>
                  <a:lnTo>
                    <a:pt x="63" y="501"/>
                  </a:lnTo>
                  <a:lnTo>
                    <a:pt x="1" y="657"/>
                  </a:lnTo>
                  <a:lnTo>
                    <a:pt x="1" y="813"/>
                  </a:lnTo>
                  <a:lnTo>
                    <a:pt x="1" y="5596"/>
                  </a:lnTo>
                  <a:lnTo>
                    <a:pt x="313" y="5408"/>
                  </a:lnTo>
                  <a:lnTo>
                    <a:pt x="626" y="5252"/>
                  </a:lnTo>
                  <a:lnTo>
                    <a:pt x="938" y="5127"/>
                  </a:lnTo>
                  <a:lnTo>
                    <a:pt x="1282" y="5033"/>
                  </a:lnTo>
                  <a:lnTo>
                    <a:pt x="1626" y="4939"/>
                  </a:lnTo>
                  <a:lnTo>
                    <a:pt x="1970" y="4877"/>
                  </a:lnTo>
                  <a:lnTo>
                    <a:pt x="2314" y="4845"/>
                  </a:lnTo>
                  <a:lnTo>
                    <a:pt x="12410" y="4845"/>
                  </a:lnTo>
                  <a:lnTo>
                    <a:pt x="12410" y="813"/>
                  </a:lnTo>
                  <a:lnTo>
                    <a:pt x="12379" y="657"/>
                  </a:lnTo>
                  <a:lnTo>
                    <a:pt x="12347" y="501"/>
                  </a:lnTo>
                  <a:lnTo>
                    <a:pt x="12285" y="376"/>
                  </a:lnTo>
                  <a:lnTo>
                    <a:pt x="12160" y="251"/>
                  </a:lnTo>
                  <a:lnTo>
                    <a:pt x="12066" y="157"/>
                  </a:lnTo>
                  <a:lnTo>
                    <a:pt x="11910" y="63"/>
                  </a:lnTo>
                  <a:lnTo>
                    <a:pt x="11785" y="32"/>
                  </a:lnTo>
                  <a:lnTo>
                    <a:pt x="11597" y="0"/>
                  </a:lnTo>
                  <a:close/>
                  <a:moveTo>
                    <a:pt x="1" y="21787"/>
                  </a:moveTo>
                  <a:lnTo>
                    <a:pt x="1" y="29070"/>
                  </a:lnTo>
                  <a:lnTo>
                    <a:pt x="12410" y="29070"/>
                  </a:lnTo>
                  <a:lnTo>
                    <a:pt x="12410" y="21787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3054977" y="2512057"/>
              <a:ext cx="736254" cy="432160"/>
            </a:xfrm>
            <a:custGeom>
              <a:avLst/>
              <a:gdLst/>
              <a:ahLst/>
              <a:cxnLst/>
              <a:rect l="l" t="t" r="r" b="b"/>
              <a:pathLst>
                <a:path w="12410" h="7284" fill="none" extrusionOk="0">
                  <a:moveTo>
                    <a:pt x="12410" y="1"/>
                  </a:moveTo>
                  <a:lnTo>
                    <a:pt x="1" y="1"/>
                  </a:lnTo>
                  <a:lnTo>
                    <a:pt x="1" y="7284"/>
                  </a:lnTo>
                  <a:lnTo>
                    <a:pt x="12410" y="7284"/>
                  </a:lnTo>
                  <a:lnTo>
                    <a:pt x="124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2402216" y="1681240"/>
              <a:ext cx="502563" cy="1262958"/>
            </a:xfrm>
            <a:custGeom>
              <a:avLst/>
              <a:gdLst/>
              <a:ahLst/>
              <a:cxnLst/>
              <a:rect l="l" t="t" r="r" b="b"/>
              <a:pathLst>
                <a:path w="8471" h="21287" extrusionOk="0">
                  <a:moveTo>
                    <a:pt x="782" y="1"/>
                  </a:moveTo>
                  <a:lnTo>
                    <a:pt x="625" y="32"/>
                  </a:lnTo>
                  <a:lnTo>
                    <a:pt x="469" y="63"/>
                  </a:lnTo>
                  <a:lnTo>
                    <a:pt x="344" y="126"/>
                  </a:lnTo>
                  <a:lnTo>
                    <a:pt x="219" y="251"/>
                  </a:lnTo>
                  <a:lnTo>
                    <a:pt x="125" y="344"/>
                  </a:lnTo>
                  <a:lnTo>
                    <a:pt x="63" y="501"/>
                  </a:lnTo>
                  <a:lnTo>
                    <a:pt x="0" y="626"/>
                  </a:lnTo>
                  <a:lnTo>
                    <a:pt x="0" y="813"/>
                  </a:lnTo>
                  <a:lnTo>
                    <a:pt x="0" y="21287"/>
                  </a:lnTo>
                  <a:lnTo>
                    <a:pt x="8471" y="21287"/>
                  </a:lnTo>
                  <a:lnTo>
                    <a:pt x="8471" y="14004"/>
                  </a:lnTo>
                  <a:lnTo>
                    <a:pt x="4282" y="14004"/>
                  </a:lnTo>
                  <a:lnTo>
                    <a:pt x="4282" y="8346"/>
                  </a:lnTo>
                  <a:lnTo>
                    <a:pt x="4314" y="7940"/>
                  </a:lnTo>
                  <a:lnTo>
                    <a:pt x="4376" y="7534"/>
                  </a:lnTo>
                  <a:lnTo>
                    <a:pt x="4532" y="7159"/>
                  </a:lnTo>
                  <a:lnTo>
                    <a:pt x="4689" y="6783"/>
                  </a:lnTo>
                  <a:lnTo>
                    <a:pt x="4876" y="6533"/>
                  </a:lnTo>
                  <a:lnTo>
                    <a:pt x="5064" y="6315"/>
                  </a:lnTo>
                  <a:lnTo>
                    <a:pt x="5251" y="6096"/>
                  </a:lnTo>
                  <a:lnTo>
                    <a:pt x="5470" y="5908"/>
                  </a:lnTo>
                  <a:lnTo>
                    <a:pt x="5720" y="5721"/>
                  </a:lnTo>
                  <a:lnTo>
                    <a:pt x="6002" y="5596"/>
                  </a:lnTo>
                  <a:lnTo>
                    <a:pt x="6283" y="5471"/>
                  </a:lnTo>
                  <a:lnTo>
                    <a:pt x="6564" y="5377"/>
                  </a:lnTo>
                  <a:lnTo>
                    <a:pt x="8190" y="1407"/>
                  </a:lnTo>
                  <a:lnTo>
                    <a:pt x="8221" y="1313"/>
                  </a:lnTo>
                  <a:lnTo>
                    <a:pt x="8252" y="1251"/>
                  </a:lnTo>
                  <a:lnTo>
                    <a:pt x="8377" y="907"/>
                  </a:lnTo>
                  <a:lnTo>
                    <a:pt x="8471" y="720"/>
                  </a:lnTo>
                  <a:lnTo>
                    <a:pt x="8440" y="594"/>
                  </a:lnTo>
                  <a:lnTo>
                    <a:pt x="8377" y="438"/>
                  </a:lnTo>
                  <a:lnTo>
                    <a:pt x="8315" y="313"/>
                  </a:lnTo>
                  <a:lnTo>
                    <a:pt x="8221" y="219"/>
                  </a:lnTo>
                  <a:lnTo>
                    <a:pt x="8096" y="126"/>
                  </a:lnTo>
                  <a:lnTo>
                    <a:pt x="7971" y="63"/>
                  </a:lnTo>
                  <a:lnTo>
                    <a:pt x="7814" y="32"/>
                  </a:lnTo>
                  <a:lnTo>
                    <a:pt x="765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4603519" y="1380786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4744490" y="1380786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4883562" y="1380786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5024533" y="1380786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5163605" y="1380786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4603519" y="1531013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4744490" y="1531013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4883562" y="1531013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5024533" y="1531013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5163605" y="1531013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4603519" y="1681240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4744490" y="1681240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4883562" y="1681240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5024533" y="1681240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5163605" y="1681240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4603519" y="1829628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1" y="0"/>
                  </a:moveTo>
                  <a:lnTo>
                    <a:pt x="1" y="1626"/>
                  </a:lnTo>
                  <a:lnTo>
                    <a:pt x="1438" y="1626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4744490" y="1829628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4883562" y="1829628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5024533" y="1829628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5163605" y="1829628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4603519" y="1979855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1" y="0"/>
                  </a:moveTo>
                  <a:lnTo>
                    <a:pt x="1" y="1625"/>
                  </a:lnTo>
                  <a:lnTo>
                    <a:pt x="1438" y="1625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4744490" y="1979855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07" y="162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4883562" y="1979855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38" y="1625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5024533" y="1979855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07" y="162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5163605" y="1979855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38" y="1625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4603519" y="2130022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8" y="1626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4744490" y="2130022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4883562" y="2130022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5024533" y="2130022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5163605" y="2130022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4603519" y="2280249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4744490" y="2280249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4883562" y="2280249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5024533" y="2280249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5163605" y="2280249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3090220" y="1358537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3229292" y="1358537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3370262" y="1358537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509335" y="1358537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650305" y="1358537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090220" y="1508764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3229292" y="1508764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3370262" y="1508764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3370262" y="1508764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1"/>
                  </a:lnTo>
                  <a:lnTo>
                    <a:pt x="1407" y="1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509335" y="1508764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509335" y="1508764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5"/>
                  </a:moveTo>
                  <a:lnTo>
                    <a:pt x="1" y="1595"/>
                  </a:lnTo>
                  <a:lnTo>
                    <a:pt x="1" y="1"/>
                  </a:lnTo>
                  <a:lnTo>
                    <a:pt x="1439" y="1"/>
                  </a:lnTo>
                  <a:lnTo>
                    <a:pt x="1439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3650305" y="1508764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3650305" y="1508764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1"/>
                  </a:lnTo>
                  <a:lnTo>
                    <a:pt x="1407" y="1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3090220" y="1658991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1407" y="159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229292" y="1658991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370262" y="1658991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370262" y="1658991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509335" y="1658991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509335" y="1658991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5"/>
                  </a:moveTo>
                  <a:lnTo>
                    <a:pt x="1" y="1595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650305" y="1658991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650305" y="1658991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3090220" y="1809218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3229292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3229292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370262" y="1809218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3370262" y="1809218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3509335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3509335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3650305" y="1809218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650305" y="1809218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090220" y="1959445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229292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3229292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370262" y="1959445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3370262" y="1959445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3509335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3509335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3650305" y="1959445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3650305" y="1959445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3090220" y="2109672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229292" y="2109672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3370262" y="2109672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3509335" y="2109672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3650305" y="2109672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090220" y="2258000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3229292" y="2258000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370262" y="2258000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509335" y="2258000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3650305" y="2258000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2424465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546865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2671105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2795344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1" y="0"/>
                  </a:moveTo>
                  <a:lnTo>
                    <a:pt x="1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2424465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2546865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2671105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2795344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0"/>
                  </a:moveTo>
                  <a:lnTo>
                    <a:pt x="1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2424465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2546865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2671105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2795344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1"/>
                  </a:moveTo>
                  <a:lnTo>
                    <a:pt x="1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2424465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1250" y="1501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2546865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1250" y="1501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2671105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1251" y="1501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2795344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1" y="1"/>
                  </a:moveTo>
                  <a:lnTo>
                    <a:pt x="1" y="1501"/>
                  </a:lnTo>
                  <a:lnTo>
                    <a:pt x="1251" y="1501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2424465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2546865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2671105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2795344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1" y="0"/>
                  </a:moveTo>
                  <a:lnTo>
                    <a:pt x="1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2424465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2546865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2671105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2795344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0"/>
                  </a:moveTo>
                  <a:lnTo>
                    <a:pt x="1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2424465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2546865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2671105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2795344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1"/>
                  </a:moveTo>
                  <a:lnTo>
                    <a:pt x="1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5382418" y="1584827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5495562" y="158482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5608707" y="158482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5382418" y="1718322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5495562" y="1718322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5608707" y="1718322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5382418" y="1851877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5495562" y="185187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5608707" y="185187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5382418" y="1985373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5495562" y="198537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5608707" y="198537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5382418" y="2118928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5495562" y="211892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5608707" y="211892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5382418" y="2252423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5495562" y="225242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5608707" y="225242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5382418" y="2385978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5495562" y="238597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5608707" y="238597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6339369" y="1885221"/>
              <a:ext cx="72380" cy="83537"/>
            </a:xfrm>
            <a:custGeom>
              <a:avLst/>
              <a:gdLst/>
              <a:ahLst/>
              <a:cxnLst/>
              <a:rect l="l" t="t" r="r" b="b"/>
              <a:pathLst>
                <a:path w="1220" h="1408" extrusionOk="0">
                  <a:moveTo>
                    <a:pt x="1" y="1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6458032" y="1885221"/>
              <a:ext cx="72439" cy="83537"/>
            </a:xfrm>
            <a:custGeom>
              <a:avLst/>
              <a:gdLst/>
              <a:ahLst/>
              <a:cxnLst/>
              <a:rect l="l" t="t" r="r" b="b"/>
              <a:pathLst>
                <a:path w="1221" h="1408" extrusionOk="0">
                  <a:moveTo>
                    <a:pt x="1" y="1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6578592" y="1885221"/>
              <a:ext cx="70540" cy="83537"/>
            </a:xfrm>
            <a:custGeom>
              <a:avLst/>
              <a:gdLst/>
              <a:ahLst/>
              <a:cxnLst/>
              <a:rect l="l" t="t" r="r" b="b"/>
              <a:pathLst>
                <a:path w="1189" h="1408" extrusionOk="0">
                  <a:moveTo>
                    <a:pt x="1" y="1"/>
                  </a:moveTo>
                  <a:lnTo>
                    <a:pt x="1" y="1407"/>
                  </a:lnTo>
                  <a:lnTo>
                    <a:pt x="1188" y="1407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6339369" y="2018776"/>
              <a:ext cx="72380" cy="83537"/>
            </a:xfrm>
            <a:custGeom>
              <a:avLst/>
              <a:gdLst/>
              <a:ahLst/>
              <a:cxnLst/>
              <a:rect l="l" t="t" r="r" b="b"/>
              <a:pathLst>
                <a:path w="1220" h="1408" extrusionOk="0">
                  <a:moveTo>
                    <a:pt x="1" y="0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6458032" y="2018776"/>
              <a:ext cx="72439" cy="83537"/>
            </a:xfrm>
            <a:custGeom>
              <a:avLst/>
              <a:gdLst/>
              <a:ahLst/>
              <a:cxnLst/>
              <a:rect l="l" t="t" r="r" b="b"/>
              <a:pathLst>
                <a:path w="1221" h="1408" extrusionOk="0">
                  <a:moveTo>
                    <a:pt x="1" y="0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6578592" y="2018776"/>
              <a:ext cx="70540" cy="83537"/>
            </a:xfrm>
            <a:custGeom>
              <a:avLst/>
              <a:gdLst/>
              <a:ahLst/>
              <a:cxnLst/>
              <a:rect l="l" t="t" r="r" b="b"/>
              <a:pathLst>
                <a:path w="1189" h="1408" extrusionOk="0">
                  <a:moveTo>
                    <a:pt x="1" y="0"/>
                  </a:moveTo>
                  <a:lnTo>
                    <a:pt x="1" y="1407"/>
                  </a:lnTo>
                  <a:lnTo>
                    <a:pt x="1188" y="1407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6339369" y="2152272"/>
              <a:ext cx="72380" cy="85376"/>
            </a:xfrm>
            <a:custGeom>
              <a:avLst/>
              <a:gdLst/>
              <a:ahLst/>
              <a:cxnLst/>
              <a:rect l="l" t="t" r="r" b="b"/>
              <a:pathLst>
                <a:path w="1220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220" y="1439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6458032" y="2152272"/>
              <a:ext cx="72439" cy="85376"/>
            </a:xfrm>
            <a:custGeom>
              <a:avLst/>
              <a:gdLst/>
              <a:ahLst/>
              <a:cxnLst/>
              <a:rect l="l" t="t" r="r" b="b"/>
              <a:pathLst>
                <a:path w="1221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220" y="1439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6578592" y="2152272"/>
              <a:ext cx="70540" cy="85376"/>
            </a:xfrm>
            <a:custGeom>
              <a:avLst/>
              <a:gdLst/>
              <a:ahLst/>
              <a:cxnLst/>
              <a:rect l="l" t="t" r="r" b="b"/>
              <a:pathLst>
                <a:path w="1189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88" y="1439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6339369" y="2285827"/>
              <a:ext cx="72380" cy="85376"/>
            </a:xfrm>
            <a:custGeom>
              <a:avLst/>
              <a:gdLst/>
              <a:ahLst/>
              <a:cxnLst/>
              <a:rect l="l" t="t" r="r" b="b"/>
              <a:pathLst>
                <a:path w="1220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6458032" y="2285827"/>
              <a:ext cx="72439" cy="85376"/>
            </a:xfrm>
            <a:custGeom>
              <a:avLst/>
              <a:gdLst/>
              <a:ahLst/>
              <a:cxnLst/>
              <a:rect l="l" t="t" r="r" b="b"/>
              <a:pathLst>
                <a:path w="1221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6578592" y="2285827"/>
              <a:ext cx="70540" cy="85376"/>
            </a:xfrm>
            <a:custGeom>
              <a:avLst/>
              <a:gdLst/>
              <a:ahLst/>
              <a:cxnLst/>
              <a:rect l="l" t="t" r="r" b="b"/>
              <a:pathLst>
                <a:path w="1189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6339369" y="2419381"/>
              <a:ext cx="72380" cy="85317"/>
            </a:xfrm>
            <a:custGeom>
              <a:avLst/>
              <a:gdLst/>
              <a:ahLst/>
              <a:cxnLst/>
              <a:rect l="l" t="t" r="r" b="b"/>
              <a:pathLst>
                <a:path w="1220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6458032" y="2419381"/>
              <a:ext cx="72439" cy="85317"/>
            </a:xfrm>
            <a:custGeom>
              <a:avLst/>
              <a:gdLst/>
              <a:ahLst/>
              <a:cxnLst/>
              <a:rect l="l" t="t" r="r" b="b"/>
              <a:pathLst>
                <a:path w="1221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6578592" y="2419381"/>
              <a:ext cx="70540" cy="85317"/>
            </a:xfrm>
            <a:custGeom>
              <a:avLst/>
              <a:gdLst/>
              <a:ahLst/>
              <a:cxnLst/>
              <a:rect l="l" t="t" r="r" b="b"/>
              <a:pathLst>
                <a:path w="1189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6339369" y="2552877"/>
              <a:ext cx="72380" cy="85376"/>
            </a:xfrm>
            <a:custGeom>
              <a:avLst/>
              <a:gdLst/>
              <a:ahLst/>
              <a:cxnLst/>
              <a:rect l="l" t="t" r="r" b="b"/>
              <a:pathLst>
                <a:path w="1220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6458032" y="2552877"/>
              <a:ext cx="72439" cy="85376"/>
            </a:xfrm>
            <a:custGeom>
              <a:avLst/>
              <a:gdLst/>
              <a:ahLst/>
              <a:cxnLst/>
              <a:rect l="l" t="t" r="r" b="b"/>
              <a:pathLst>
                <a:path w="1221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6578592" y="2552877"/>
              <a:ext cx="70540" cy="85376"/>
            </a:xfrm>
            <a:custGeom>
              <a:avLst/>
              <a:gdLst/>
              <a:ahLst/>
              <a:cxnLst/>
              <a:rect l="l" t="t" r="r" b="b"/>
              <a:pathLst>
                <a:path w="1189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6339369" y="2686432"/>
              <a:ext cx="72380" cy="85317"/>
            </a:xfrm>
            <a:custGeom>
              <a:avLst/>
              <a:gdLst/>
              <a:ahLst/>
              <a:cxnLst/>
              <a:rect l="l" t="t" r="r" b="b"/>
              <a:pathLst>
                <a:path w="1220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6458032" y="2686432"/>
              <a:ext cx="72439" cy="85317"/>
            </a:xfrm>
            <a:custGeom>
              <a:avLst/>
              <a:gdLst/>
              <a:ahLst/>
              <a:cxnLst/>
              <a:rect l="l" t="t" r="r" b="b"/>
              <a:pathLst>
                <a:path w="1221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6578592" y="2686432"/>
              <a:ext cx="70540" cy="85317"/>
            </a:xfrm>
            <a:custGeom>
              <a:avLst/>
              <a:gdLst/>
              <a:ahLst/>
              <a:cxnLst/>
              <a:rect l="l" t="t" r="r" b="b"/>
              <a:pathLst>
                <a:path w="1189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2250150" y="2936751"/>
              <a:ext cx="4643504" cy="55711"/>
            </a:xfrm>
            <a:custGeom>
              <a:avLst/>
              <a:gdLst/>
              <a:ahLst/>
              <a:cxnLst/>
              <a:rect l="l" t="t" r="r" b="b"/>
              <a:pathLst>
                <a:path w="78269" h="939" extrusionOk="0">
                  <a:moveTo>
                    <a:pt x="469" y="1"/>
                  </a:moveTo>
                  <a:lnTo>
                    <a:pt x="375" y="32"/>
                  </a:lnTo>
                  <a:lnTo>
                    <a:pt x="281" y="63"/>
                  </a:lnTo>
                  <a:lnTo>
                    <a:pt x="156" y="157"/>
                  </a:lnTo>
                  <a:lnTo>
                    <a:pt x="63" y="282"/>
                  </a:lnTo>
                  <a:lnTo>
                    <a:pt x="31" y="376"/>
                  </a:lnTo>
                  <a:lnTo>
                    <a:pt x="0" y="470"/>
                  </a:lnTo>
                  <a:lnTo>
                    <a:pt x="31" y="564"/>
                  </a:lnTo>
                  <a:lnTo>
                    <a:pt x="63" y="657"/>
                  </a:lnTo>
                  <a:lnTo>
                    <a:pt x="156" y="782"/>
                  </a:lnTo>
                  <a:lnTo>
                    <a:pt x="281" y="907"/>
                  </a:lnTo>
                  <a:lnTo>
                    <a:pt x="375" y="907"/>
                  </a:lnTo>
                  <a:lnTo>
                    <a:pt x="469" y="939"/>
                  </a:lnTo>
                  <a:lnTo>
                    <a:pt x="77831" y="939"/>
                  </a:lnTo>
                  <a:lnTo>
                    <a:pt x="77925" y="907"/>
                  </a:lnTo>
                  <a:lnTo>
                    <a:pt x="78018" y="907"/>
                  </a:lnTo>
                  <a:lnTo>
                    <a:pt x="78143" y="782"/>
                  </a:lnTo>
                  <a:lnTo>
                    <a:pt x="78237" y="657"/>
                  </a:lnTo>
                  <a:lnTo>
                    <a:pt x="78268" y="564"/>
                  </a:lnTo>
                  <a:lnTo>
                    <a:pt x="78268" y="470"/>
                  </a:lnTo>
                  <a:lnTo>
                    <a:pt x="78268" y="376"/>
                  </a:lnTo>
                  <a:lnTo>
                    <a:pt x="78237" y="282"/>
                  </a:lnTo>
                  <a:lnTo>
                    <a:pt x="78143" y="157"/>
                  </a:lnTo>
                  <a:lnTo>
                    <a:pt x="78018" y="63"/>
                  </a:lnTo>
                  <a:lnTo>
                    <a:pt x="77925" y="32"/>
                  </a:lnTo>
                  <a:lnTo>
                    <a:pt x="7783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2843580" y="1525436"/>
              <a:ext cx="1563339" cy="528630"/>
            </a:xfrm>
            <a:custGeom>
              <a:avLst/>
              <a:gdLst/>
              <a:ahLst/>
              <a:cxnLst/>
              <a:rect l="l" t="t" r="r" b="b"/>
              <a:pathLst>
                <a:path w="26351" h="8910" extrusionOk="0">
                  <a:moveTo>
                    <a:pt x="6189" y="1"/>
                  </a:moveTo>
                  <a:lnTo>
                    <a:pt x="5658" y="95"/>
                  </a:lnTo>
                  <a:lnTo>
                    <a:pt x="5127" y="220"/>
                  </a:lnTo>
                  <a:lnTo>
                    <a:pt x="4658" y="407"/>
                  </a:lnTo>
                  <a:lnTo>
                    <a:pt x="4189" y="626"/>
                  </a:lnTo>
                  <a:lnTo>
                    <a:pt x="3751" y="876"/>
                  </a:lnTo>
                  <a:lnTo>
                    <a:pt x="3345" y="1157"/>
                  </a:lnTo>
                  <a:lnTo>
                    <a:pt x="2939" y="1501"/>
                  </a:lnTo>
                  <a:lnTo>
                    <a:pt x="2595" y="1876"/>
                  </a:lnTo>
                  <a:lnTo>
                    <a:pt x="2313" y="2283"/>
                  </a:lnTo>
                  <a:lnTo>
                    <a:pt x="2032" y="2689"/>
                  </a:lnTo>
                  <a:lnTo>
                    <a:pt x="1813" y="3158"/>
                  </a:lnTo>
                  <a:lnTo>
                    <a:pt x="1626" y="3627"/>
                  </a:lnTo>
                  <a:lnTo>
                    <a:pt x="1501" y="4127"/>
                  </a:lnTo>
                  <a:lnTo>
                    <a:pt x="1407" y="4627"/>
                  </a:lnTo>
                  <a:lnTo>
                    <a:pt x="1376" y="5158"/>
                  </a:lnTo>
                  <a:lnTo>
                    <a:pt x="0" y="8190"/>
                  </a:lnTo>
                  <a:lnTo>
                    <a:pt x="32" y="8253"/>
                  </a:lnTo>
                  <a:lnTo>
                    <a:pt x="94" y="8347"/>
                  </a:lnTo>
                  <a:lnTo>
                    <a:pt x="188" y="8440"/>
                  </a:lnTo>
                  <a:lnTo>
                    <a:pt x="313" y="8503"/>
                  </a:lnTo>
                  <a:lnTo>
                    <a:pt x="594" y="8597"/>
                  </a:lnTo>
                  <a:lnTo>
                    <a:pt x="969" y="8691"/>
                  </a:lnTo>
                  <a:lnTo>
                    <a:pt x="1376" y="8753"/>
                  </a:lnTo>
                  <a:lnTo>
                    <a:pt x="1751" y="8816"/>
                  </a:lnTo>
                  <a:lnTo>
                    <a:pt x="2345" y="8847"/>
                  </a:lnTo>
                  <a:lnTo>
                    <a:pt x="24225" y="8847"/>
                  </a:lnTo>
                  <a:lnTo>
                    <a:pt x="24756" y="8878"/>
                  </a:lnTo>
                  <a:lnTo>
                    <a:pt x="25475" y="8909"/>
                  </a:lnTo>
                  <a:lnTo>
                    <a:pt x="25819" y="8878"/>
                  </a:lnTo>
                  <a:lnTo>
                    <a:pt x="26069" y="8847"/>
                  </a:lnTo>
                  <a:lnTo>
                    <a:pt x="26194" y="8784"/>
                  </a:lnTo>
                  <a:lnTo>
                    <a:pt x="26257" y="8722"/>
                  </a:lnTo>
                  <a:lnTo>
                    <a:pt x="26319" y="8659"/>
                  </a:lnTo>
                  <a:lnTo>
                    <a:pt x="26350" y="8566"/>
                  </a:lnTo>
                  <a:lnTo>
                    <a:pt x="25163" y="5158"/>
                  </a:lnTo>
                  <a:lnTo>
                    <a:pt x="25131" y="4627"/>
                  </a:lnTo>
                  <a:lnTo>
                    <a:pt x="25038" y="4127"/>
                  </a:lnTo>
                  <a:lnTo>
                    <a:pt x="24912" y="3627"/>
                  </a:lnTo>
                  <a:lnTo>
                    <a:pt x="24725" y="3158"/>
                  </a:lnTo>
                  <a:lnTo>
                    <a:pt x="24506" y="2689"/>
                  </a:lnTo>
                  <a:lnTo>
                    <a:pt x="24256" y="2283"/>
                  </a:lnTo>
                  <a:lnTo>
                    <a:pt x="23944" y="1876"/>
                  </a:lnTo>
                  <a:lnTo>
                    <a:pt x="23600" y="1501"/>
                  </a:lnTo>
                  <a:lnTo>
                    <a:pt x="23225" y="1157"/>
                  </a:lnTo>
                  <a:lnTo>
                    <a:pt x="22818" y="876"/>
                  </a:lnTo>
                  <a:lnTo>
                    <a:pt x="22381" y="626"/>
                  </a:lnTo>
                  <a:lnTo>
                    <a:pt x="21912" y="407"/>
                  </a:lnTo>
                  <a:lnTo>
                    <a:pt x="21412" y="220"/>
                  </a:lnTo>
                  <a:lnTo>
                    <a:pt x="20912" y="95"/>
                  </a:lnTo>
                  <a:lnTo>
                    <a:pt x="20380" y="1"/>
                  </a:lnTo>
                  <a:close/>
                </a:path>
              </a:pathLst>
            </a:custGeom>
            <a:solidFill>
              <a:srgbClr val="BFF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2843580" y="1525436"/>
              <a:ext cx="1563339" cy="528630"/>
            </a:xfrm>
            <a:custGeom>
              <a:avLst/>
              <a:gdLst/>
              <a:ahLst/>
              <a:cxnLst/>
              <a:rect l="l" t="t" r="r" b="b"/>
              <a:pathLst>
                <a:path w="26351" h="8910" fill="none" extrusionOk="0">
                  <a:moveTo>
                    <a:pt x="1376" y="5158"/>
                  </a:moveTo>
                  <a:lnTo>
                    <a:pt x="1376" y="5158"/>
                  </a:lnTo>
                  <a:lnTo>
                    <a:pt x="1407" y="4627"/>
                  </a:lnTo>
                  <a:lnTo>
                    <a:pt x="1501" y="4127"/>
                  </a:lnTo>
                  <a:lnTo>
                    <a:pt x="1626" y="3627"/>
                  </a:lnTo>
                  <a:lnTo>
                    <a:pt x="1813" y="3158"/>
                  </a:lnTo>
                  <a:lnTo>
                    <a:pt x="2032" y="2689"/>
                  </a:lnTo>
                  <a:lnTo>
                    <a:pt x="2313" y="2283"/>
                  </a:lnTo>
                  <a:lnTo>
                    <a:pt x="2595" y="1876"/>
                  </a:lnTo>
                  <a:lnTo>
                    <a:pt x="2939" y="1501"/>
                  </a:lnTo>
                  <a:lnTo>
                    <a:pt x="3345" y="1157"/>
                  </a:lnTo>
                  <a:lnTo>
                    <a:pt x="3751" y="876"/>
                  </a:lnTo>
                  <a:lnTo>
                    <a:pt x="4189" y="626"/>
                  </a:lnTo>
                  <a:lnTo>
                    <a:pt x="4658" y="407"/>
                  </a:lnTo>
                  <a:lnTo>
                    <a:pt x="5127" y="220"/>
                  </a:lnTo>
                  <a:lnTo>
                    <a:pt x="5658" y="95"/>
                  </a:lnTo>
                  <a:lnTo>
                    <a:pt x="6189" y="1"/>
                  </a:lnTo>
                  <a:lnTo>
                    <a:pt x="6721" y="1"/>
                  </a:lnTo>
                  <a:lnTo>
                    <a:pt x="19818" y="1"/>
                  </a:lnTo>
                  <a:lnTo>
                    <a:pt x="19818" y="1"/>
                  </a:lnTo>
                  <a:lnTo>
                    <a:pt x="20380" y="1"/>
                  </a:lnTo>
                  <a:lnTo>
                    <a:pt x="20912" y="95"/>
                  </a:lnTo>
                  <a:lnTo>
                    <a:pt x="21412" y="220"/>
                  </a:lnTo>
                  <a:lnTo>
                    <a:pt x="21912" y="407"/>
                  </a:lnTo>
                  <a:lnTo>
                    <a:pt x="22381" y="626"/>
                  </a:lnTo>
                  <a:lnTo>
                    <a:pt x="22818" y="876"/>
                  </a:lnTo>
                  <a:lnTo>
                    <a:pt x="23225" y="1157"/>
                  </a:lnTo>
                  <a:lnTo>
                    <a:pt x="23600" y="1501"/>
                  </a:lnTo>
                  <a:lnTo>
                    <a:pt x="23944" y="1876"/>
                  </a:lnTo>
                  <a:lnTo>
                    <a:pt x="24256" y="2283"/>
                  </a:lnTo>
                  <a:lnTo>
                    <a:pt x="24506" y="2689"/>
                  </a:lnTo>
                  <a:lnTo>
                    <a:pt x="24725" y="3158"/>
                  </a:lnTo>
                  <a:lnTo>
                    <a:pt x="24912" y="3627"/>
                  </a:lnTo>
                  <a:lnTo>
                    <a:pt x="25038" y="4127"/>
                  </a:lnTo>
                  <a:lnTo>
                    <a:pt x="25131" y="4627"/>
                  </a:lnTo>
                  <a:lnTo>
                    <a:pt x="25163" y="5158"/>
                  </a:lnTo>
                  <a:lnTo>
                    <a:pt x="26350" y="8566"/>
                  </a:lnTo>
                  <a:lnTo>
                    <a:pt x="26350" y="8566"/>
                  </a:lnTo>
                  <a:lnTo>
                    <a:pt x="26319" y="8659"/>
                  </a:lnTo>
                  <a:lnTo>
                    <a:pt x="26257" y="8722"/>
                  </a:lnTo>
                  <a:lnTo>
                    <a:pt x="26194" y="8784"/>
                  </a:lnTo>
                  <a:lnTo>
                    <a:pt x="26069" y="8847"/>
                  </a:lnTo>
                  <a:lnTo>
                    <a:pt x="25819" y="8878"/>
                  </a:lnTo>
                  <a:lnTo>
                    <a:pt x="25475" y="8909"/>
                  </a:lnTo>
                  <a:lnTo>
                    <a:pt x="24756" y="8878"/>
                  </a:lnTo>
                  <a:lnTo>
                    <a:pt x="24225" y="8847"/>
                  </a:lnTo>
                  <a:lnTo>
                    <a:pt x="2345" y="8847"/>
                  </a:lnTo>
                  <a:lnTo>
                    <a:pt x="2345" y="8847"/>
                  </a:lnTo>
                  <a:lnTo>
                    <a:pt x="1751" y="8816"/>
                  </a:lnTo>
                  <a:lnTo>
                    <a:pt x="1376" y="8753"/>
                  </a:lnTo>
                  <a:lnTo>
                    <a:pt x="969" y="8691"/>
                  </a:lnTo>
                  <a:lnTo>
                    <a:pt x="594" y="8597"/>
                  </a:lnTo>
                  <a:lnTo>
                    <a:pt x="313" y="8503"/>
                  </a:lnTo>
                  <a:lnTo>
                    <a:pt x="188" y="8440"/>
                  </a:lnTo>
                  <a:lnTo>
                    <a:pt x="94" y="8347"/>
                  </a:lnTo>
                  <a:lnTo>
                    <a:pt x="32" y="8253"/>
                  </a:lnTo>
                  <a:lnTo>
                    <a:pt x="0" y="8190"/>
                  </a:lnTo>
                  <a:lnTo>
                    <a:pt x="1376" y="5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4288233" y="1822211"/>
              <a:ext cx="1589324" cy="1031155"/>
            </a:xfrm>
            <a:custGeom>
              <a:avLst/>
              <a:gdLst/>
              <a:ahLst/>
              <a:cxnLst/>
              <a:rect l="l" t="t" r="r" b="b"/>
              <a:pathLst>
                <a:path w="26789" h="17380" extrusionOk="0">
                  <a:moveTo>
                    <a:pt x="12410" y="0"/>
                  </a:moveTo>
                  <a:lnTo>
                    <a:pt x="12066" y="63"/>
                  </a:lnTo>
                  <a:lnTo>
                    <a:pt x="11754" y="125"/>
                  </a:lnTo>
                  <a:lnTo>
                    <a:pt x="11441" y="250"/>
                  </a:lnTo>
                  <a:lnTo>
                    <a:pt x="11160" y="375"/>
                  </a:lnTo>
                  <a:lnTo>
                    <a:pt x="10878" y="532"/>
                  </a:lnTo>
                  <a:lnTo>
                    <a:pt x="10628" y="719"/>
                  </a:lnTo>
                  <a:lnTo>
                    <a:pt x="10378" y="907"/>
                  </a:lnTo>
                  <a:lnTo>
                    <a:pt x="10160" y="1157"/>
                  </a:lnTo>
                  <a:lnTo>
                    <a:pt x="9972" y="1407"/>
                  </a:lnTo>
                  <a:lnTo>
                    <a:pt x="9816" y="1657"/>
                  </a:lnTo>
                  <a:lnTo>
                    <a:pt x="9659" y="1938"/>
                  </a:lnTo>
                  <a:lnTo>
                    <a:pt x="9534" y="2219"/>
                  </a:lnTo>
                  <a:lnTo>
                    <a:pt x="9472" y="2532"/>
                  </a:lnTo>
                  <a:lnTo>
                    <a:pt x="9409" y="2845"/>
                  </a:lnTo>
                  <a:lnTo>
                    <a:pt x="9409" y="3188"/>
                  </a:lnTo>
                  <a:lnTo>
                    <a:pt x="9409" y="11440"/>
                  </a:lnTo>
                  <a:lnTo>
                    <a:pt x="9378" y="11690"/>
                  </a:lnTo>
                  <a:lnTo>
                    <a:pt x="9347" y="11940"/>
                  </a:lnTo>
                  <a:lnTo>
                    <a:pt x="9284" y="12191"/>
                  </a:lnTo>
                  <a:lnTo>
                    <a:pt x="9191" y="12409"/>
                  </a:lnTo>
                  <a:lnTo>
                    <a:pt x="9065" y="12628"/>
                  </a:lnTo>
                  <a:lnTo>
                    <a:pt x="8940" y="12847"/>
                  </a:lnTo>
                  <a:lnTo>
                    <a:pt x="8784" y="13035"/>
                  </a:lnTo>
                  <a:lnTo>
                    <a:pt x="8628" y="13222"/>
                  </a:lnTo>
                  <a:lnTo>
                    <a:pt x="8440" y="13378"/>
                  </a:lnTo>
                  <a:lnTo>
                    <a:pt x="8222" y="13535"/>
                  </a:lnTo>
                  <a:lnTo>
                    <a:pt x="8003" y="13660"/>
                  </a:lnTo>
                  <a:lnTo>
                    <a:pt x="7784" y="13753"/>
                  </a:lnTo>
                  <a:lnTo>
                    <a:pt x="7534" y="13847"/>
                  </a:lnTo>
                  <a:lnTo>
                    <a:pt x="7253" y="13910"/>
                  </a:lnTo>
                  <a:lnTo>
                    <a:pt x="7003" y="13941"/>
                  </a:lnTo>
                  <a:lnTo>
                    <a:pt x="1" y="13941"/>
                  </a:lnTo>
                  <a:lnTo>
                    <a:pt x="1" y="14629"/>
                  </a:lnTo>
                  <a:lnTo>
                    <a:pt x="7065" y="14629"/>
                  </a:lnTo>
                  <a:lnTo>
                    <a:pt x="7409" y="14566"/>
                  </a:lnTo>
                  <a:lnTo>
                    <a:pt x="7721" y="14504"/>
                  </a:lnTo>
                  <a:lnTo>
                    <a:pt x="8034" y="14379"/>
                  </a:lnTo>
                  <a:lnTo>
                    <a:pt x="8315" y="14254"/>
                  </a:lnTo>
                  <a:lnTo>
                    <a:pt x="8597" y="14097"/>
                  </a:lnTo>
                  <a:lnTo>
                    <a:pt x="8847" y="13910"/>
                  </a:lnTo>
                  <a:lnTo>
                    <a:pt x="9097" y="13722"/>
                  </a:lnTo>
                  <a:lnTo>
                    <a:pt x="9316" y="13472"/>
                  </a:lnTo>
                  <a:lnTo>
                    <a:pt x="9503" y="13253"/>
                  </a:lnTo>
                  <a:lnTo>
                    <a:pt x="9659" y="12972"/>
                  </a:lnTo>
                  <a:lnTo>
                    <a:pt x="9816" y="12691"/>
                  </a:lnTo>
                  <a:lnTo>
                    <a:pt x="9941" y="12409"/>
                  </a:lnTo>
                  <a:lnTo>
                    <a:pt x="10003" y="12097"/>
                  </a:lnTo>
                  <a:lnTo>
                    <a:pt x="10066" y="11784"/>
                  </a:lnTo>
                  <a:lnTo>
                    <a:pt x="10097" y="11440"/>
                  </a:lnTo>
                  <a:lnTo>
                    <a:pt x="10097" y="3188"/>
                  </a:lnTo>
                  <a:lnTo>
                    <a:pt x="10097" y="2938"/>
                  </a:lnTo>
                  <a:lnTo>
                    <a:pt x="10128" y="2688"/>
                  </a:lnTo>
                  <a:lnTo>
                    <a:pt x="10191" y="2438"/>
                  </a:lnTo>
                  <a:lnTo>
                    <a:pt x="10285" y="2219"/>
                  </a:lnTo>
                  <a:lnTo>
                    <a:pt x="10410" y="2001"/>
                  </a:lnTo>
                  <a:lnTo>
                    <a:pt x="10535" y="1782"/>
                  </a:lnTo>
                  <a:lnTo>
                    <a:pt x="10691" y="1594"/>
                  </a:lnTo>
                  <a:lnTo>
                    <a:pt x="10847" y="1407"/>
                  </a:lnTo>
                  <a:lnTo>
                    <a:pt x="11035" y="1250"/>
                  </a:lnTo>
                  <a:lnTo>
                    <a:pt x="11254" y="1125"/>
                  </a:lnTo>
                  <a:lnTo>
                    <a:pt x="11472" y="1000"/>
                  </a:lnTo>
                  <a:lnTo>
                    <a:pt x="11722" y="875"/>
                  </a:lnTo>
                  <a:lnTo>
                    <a:pt x="11941" y="782"/>
                  </a:lnTo>
                  <a:lnTo>
                    <a:pt x="12222" y="719"/>
                  </a:lnTo>
                  <a:lnTo>
                    <a:pt x="12473" y="688"/>
                  </a:lnTo>
                  <a:lnTo>
                    <a:pt x="13035" y="688"/>
                  </a:lnTo>
                  <a:lnTo>
                    <a:pt x="13285" y="719"/>
                  </a:lnTo>
                  <a:lnTo>
                    <a:pt x="13567" y="782"/>
                  </a:lnTo>
                  <a:lnTo>
                    <a:pt x="13785" y="875"/>
                  </a:lnTo>
                  <a:lnTo>
                    <a:pt x="14035" y="1000"/>
                  </a:lnTo>
                  <a:lnTo>
                    <a:pt x="14254" y="1125"/>
                  </a:lnTo>
                  <a:lnTo>
                    <a:pt x="14473" y="1250"/>
                  </a:lnTo>
                  <a:lnTo>
                    <a:pt x="14661" y="1407"/>
                  </a:lnTo>
                  <a:lnTo>
                    <a:pt x="14817" y="1594"/>
                  </a:lnTo>
                  <a:lnTo>
                    <a:pt x="14973" y="1782"/>
                  </a:lnTo>
                  <a:lnTo>
                    <a:pt x="15098" y="2001"/>
                  </a:lnTo>
                  <a:lnTo>
                    <a:pt x="15223" y="2219"/>
                  </a:lnTo>
                  <a:lnTo>
                    <a:pt x="15317" y="2438"/>
                  </a:lnTo>
                  <a:lnTo>
                    <a:pt x="15379" y="2688"/>
                  </a:lnTo>
                  <a:lnTo>
                    <a:pt x="15411" y="2938"/>
                  </a:lnTo>
                  <a:lnTo>
                    <a:pt x="15442" y="3188"/>
                  </a:lnTo>
                  <a:lnTo>
                    <a:pt x="15442" y="14191"/>
                  </a:lnTo>
                  <a:lnTo>
                    <a:pt x="15442" y="14535"/>
                  </a:lnTo>
                  <a:lnTo>
                    <a:pt x="15505" y="14847"/>
                  </a:lnTo>
                  <a:lnTo>
                    <a:pt x="15567" y="15160"/>
                  </a:lnTo>
                  <a:lnTo>
                    <a:pt x="15692" y="15441"/>
                  </a:lnTo>
                  <a:lnTo>
                    <a:pt x="15848" y="15723"/>
                  </a:lnTo>
                  <a:lnTo>
                    <a:pt x="16005" y="16004"/>
                  </a:lnTo>
                  <a:lnTo>
                    <a:pt x="16192" y="16254"/>
                  </a:lnTo>
                  <a:lnTo>
                    <a:pt x="16411" y="16473"/>
                  </a:lnTo>
                  <a:lnTo>
                    <a:pt x="16661" y="16660"/>
                  </a:lnTo>
                  <a:lnTo>
                    <a:pt x="16911" y="16848"/>
                  </a:lnTo>
                  <a:lnTo>
                    <a:pt x="17192" y="17004"/>
                  </a:lnTo>
                  <a:lnTo>
                    <a:pt x="17474" y="17129"/>
                  </a:lnTo>
                  <a:lnTo>
                    <a:pt x="17786" y="17254"/>
                  </a:lnTo>
                  <a:lnTo>
                    <a:pt x="18099" y="17317"/>
                  </a:lnTo>
                  <a:lnTo>
                    <a:pt x="18443" y="17379"/>
                  </a:lnTo>
                  <a:lnTo>
                    <a:pt x="19318" y="17379"/>
                  </a:lnTo>
                  <a:lnTo>
                    <a:pt x="19662" y="17317"/>
                  </a:lnTo>
                  <a:lnTo>
                    <a:pt x="19974" y="17254"/>
                  </a:lnTo>
                  <a:lnTo>
                    <a:pt x="20287" y="17129"/>
                  </a:lnTo>
                  <a:lnTo>
                    <a:pt x="20568" y="17004"/>
                  </a:lnTo>
                  <a:lnTo>
                    <a:pt x="20850" y="16848"/>
                  </a:lnTo>
                  <a:lnTo>
                    <a:pt x="21100" y="16660"/>
                  </a:lnTo>
                  <a:lnTo>
                    <a:pt x="21350" y="16473"/>
                  </a:lnTo>
                  <a:lnTo>
                    <a:pt x="21568" y="16254"/>
                  </a:lnTo>
                  <a:lnTo>
                    <a:pt x="21756" y="16004"/>
                  </a:lnTo>
                  <a:lnTo>
                    <a:pt x="21912" y="15723"/>
                  </a:lnTo>
                  <a:lnTo>
                    <a:pt x="22069" y="15441"/>
                  </a:lnTo>
                  <a:lnTo>
                    <a:pt x="22194" y="15160"/>
                  </a:lnTo>
                  <a:lnTo>
                    <a:pt x="22256" y="14847"/>
                  </a:lnTo>
                  <a:lnTo>
                    <a:pt x="22319" y="14535"/>
                  </a:lnTo>
                  <a:lnTo>
                    <a:pt x="22350" y="14191"/>
                  </a:lnTo>
                  <a:lnTo>
                    <a:pt x="22350" y="5376"/>
                  </a:lnTo>
                  <a:lnTo>
                    <a:pt x="22350" y="5126"/>
                  </a:lnTo>
                  <a:lnTo>
                    <a:pt x="22381" y="4876"/>
                  </a:lnTo>
                  <a:lnTo>
                    <a:pt x="22444" y="4626"/>
                  </a:lnTo>
                  <a:lnTo>
                    <a:pt x="22537" y="4407"/>
                  </a:lnTo>
                  <a:lnTo>
                    <a:pt x="22662" y="4157"/>
                  </a:lnTo>
                  <a:lnTo>
                    <a:pt x="22787" y="3939"/>
                  </a:lnTo>
                  <a:lnTo>
                    <a:pt x="22944" y="3751"/>
                  </a:lnTo>
                  <a:lnTo>
                    <a:pt x="23131" y="3532"/>
                  </a:lnTo>
                  <a:lnTo>
                    <a:pt x="23319" y="3376"/>
                  </a:lnTo>
                  <a:lnTo>
                    <a:pt x="23506" y="3220"/>
                  </a:lnTo>
                  <a:lnTo>
                    <a:pt x="23725" y="3063"/>
                  </a:lnTo>
                  <a:lnTo>
                    <a:pt x="23975" y="2970"/>
                  </a:lnTo>
                  <a:lnTo>
                    <a:pt x="24225" y="2876"/>
                  </a:lnTo>
                  <a:lnTo>
                    <a:pt x="24475" y="2813"/>
                  </a:lnTo>
                  <a:lnTo>
                    <a:pt x="24725" y="2751"/>
                  </a:lnTo>
                  <a:lnTo>
                    <a:pt x="26788" y="2751"/>
                  </a:lnTo>
                  <a:lnTo>
                    <a:pt x="26788" y="2063"/>
                  </a:lnTo>
                  <a:lnTo>
                    <a:pt x="25007" y="2063"/>
                  </a:lnTo>
                  <a:lnTo>
                    <a:pt x="24663" y="2094"/>
                  </a:lnTo>
                  <a:lnTo>
                    <a:pt x="24319" y="2126"/>
                  </a:lnTo>
                  <a:lnTo>
                    <a:pt x="24007" y="2219"/>
                  </a:lnTo>
                  <a:lnTo>
                    <a:pt x="23694" y="2344"/>
                  </a:lnTo>
                  <a:lnTo>
                    <a:pt x="23413" y="2469"/>
                  </a:lnTo>
                  <a:lnTo>
                    <a:pt x="23131" y="2657"/>
                  </a:lnTo>
                  <a:lnTo>
                    <a:pt x="22881" y="2845"/>
                  </a:lnTo>
                  <a:lnTo>
                    <a:pt x="22631" y="3063"/>
                  </a:lnTo>
                  <a:lnTo>
                    <a:pt x="22412" y="3313"/>
                  </a:lnTo>
                  <a:lnTo>
                    <a:pt x="22225" y="3564"/>
                  </a:lnTo>
                  <a:lnTo>
                    <a:pt x="22069" y="3845"/>
                  </a:lnTo>
                  <a:lnTo>
                    <a:pt x="21912" y="4126"/>
                  </a:lnTo>
                  <a:lnTo>
                    <a:pt x="21819" y="4439"/>
                  </a:lnTo>
                  <a:lnTo>
                    <a:pt x="21725" y="4751"/>
                  </a:lnTo>
                  <a:lnTo>
                    <a:pt x="21662" y="5064"/>
                  </a:lnTo>
                  <a:lnTo>
                    <a:pt x="21662" y="5376"/>
                  </a:lnTo>
                  <a:lnTo>
                    <a:pt x="21662" y="14191"/>
                  </a:lnTo>
                  <a:lnTo>
                    <a:pt x="21631" y="14472"/>
                  </a:lnTo>
                  <a:lnTo>
                    <a:pt x="21600" y="14691"/>
                  </a:lnTo>
                  <a:lnTo>
                    <a:pt x="21537" y="14941"/>
                  </a:lnTo>
                  <a:lnTo>
                    <a:pt x="21443" y="15160"/>
                  </a:lnTo>
                  <a:lnTo>
                    <a:pt x="21318" y="15379"/>
                  </a:lnTo>
                  <a:lnTo>
                    <a:pt x="21193" y="15598"/>
                  </a:lnTo>
                  <a:lnTo>
                    <a:pt x="21037" y="15785"/>
                  </a:lnTo>
                  <a:lnTo>
                    <a:pt x="20881" y="15973"/>
                  </a:lnTo>
                  <a:lnTo>
                    <a:pt x="20693" y="16129"/>
                  </a:lnTo>
                  <a:lnTo>
                    <a:pt x="20474" y="16285"/>
                  </a:lnTo>
                  <a:lnTo>
                    <a:pt x="20256" y="16410"/>
                  </a:lnTo>
                  <a:lnTo>
                    <a:pt x="20037" y="16504"/>
                  </a:lnTo>
                  <a:lnTo>
                    <a:pt x="19787" y="16598"/>
                  </a:lnTo>
                  <a:lnTo>
                    <a:pt x="19537" y="16660"/>
                  </a:lnTo>
                  <a:lnTo>
                    <a:pt x="19255" y="16692"/>
                  </a:lnTo>
                  <a:lnTo>
                    <a:pt x="18505" y="16692"/>
                  </a:lnTo>
                  <a:lnTo>
                    <a:pt x="18255" y="16660"/>
                  </a:lnTo>
                  <a:lnTo>
                    <a:pt x="17974" y="16598"/>
                  </a:lnTo>
                  <a:lnTo>
                    <a:pt x="17724" y="16504"/>
                  </a:lnTo>
                  <a:lnTo>
                    <a:pt x="17505" y="16410"/>
                  </a:lnTo>
                  <a:lnTo>
                    <a:pt x="17286" y="16285"/>
                  </a:lnTo>
                  <a:lnTo>
                    <a:pt x="17067" y="16129"/>
                  </a:lnTo>
                  <a:lnTo>
                    <a:pt x="16880" y="15973"/>
                  </a:lnTo>
                  <a:lnTo>
                    <a:pt x="16724" y="15785"/>
                  </a:lnTo>
                  <a:lnTo>
                    <a:pt x="16567" y="15598"/>
                  </a:lnTo>
                  <a:lnTo>
                    <a:pt x="16442" y="15379"/>
                  </a:lnTo>
                  <a:lnTo>
                    <a:pt x="16317" y="15160"/>
                  </a:lnTo>
                  <a:lnTo>
                    <a:pt x="16223" y="14941"/>
                  </a:lnTo>
                  <a:lnTo>
                    <a:pt x="16161" y="14691"/>
                  </a:lnTo>
                  <a:lnTo>
                    <a:pt x="16130" y="14472"/>
                  </a:lnTo>
                  <a:lnTo>
                    <a:pt x="16098" y="14191"/>
                  </a:lnTo>
                  <a:lnTo>
                    <a:pt x="16098" y="3188"/>
                  </a:lnTo>
                  <a:lnTo>
                    <a:pt x="16098" y="2845"/>
                  </a:lnTo>
                  <a:lnTo>
                    <a:pt x="16036" y="2532"/>
                  </a:lnTo>
                  <a:lnTo>
                    <a:pt x="15973" y="2219"/>
                  </a:lnTo>
                  <a:lnTo>
                    <a:pt x="15848" y="1938"/>
                  </a:lnTo>
                  <a:lnTo>
                    <a:pt x="15692" y="1657"/>
                  </a:lnTo>
                  <a:lnTo>
                    <a:pt x="15536" y="1407"/>
                  </a:lnTo>
                  <a:lnTo>
                    <a:pt x="15348" y="1157"/>
                  </a:lnTo>
                  <a:lnTo>
                    <a:pt x="15129" y="907"/>
                  </a:lnTo>
                  <a:lnTo>
                    <a:pt x="14879" y="719"/>
                  </a:lnTo>
                  <a:lnTo>
                    <a:pt x="14629" y="532"/>
                  </a:lnTo>
                  <a:lnTo>
                    <a:pt x="14348" y="375"/>
                  </a:lnTo>
                  <a:lnTo>
                    <a:pt x="14067" y="250"/>
                  </a:lnTo>
                  <a:lnTo>
                    <a:pt x="13754" y="125"/>
                  </a:lnTo>
                  <a:lnTo>
                    <a:pt x="13442" y="63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3058715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extrusionOk="0">
                  <a:moveTo>
                    <a:pt x="1501" y="0"/>
                  </a:moveTo>
                  <a:lnTo>
                    <a:pt x="1188" y="32"/>
                  </a:lnTo>
                  <a:lnTo>
                    <a:pt x="907" y="125"/>
                  </a:lnTo>
                  <a:lnTo>
                    <a:pt x="657" y="250"/>
                  </a:lnTo>
                  <a:lnTo>
                    <a:pt x="438" y="438"/>
                  </a:lnTo>
                  <a:lnTo>
                    <a:pt x="250" y="657"/>
                  </a:lnTo>
                  <a:lnTo>
                    <a:pt x="94" y="938"/>
                  </a:lnTo>
                  <a:lnTo>
                    <a:pt x="31" y="1219"/>
                  </a:lnTo>
                  <a:lnTo>
                    <a:pt x="0" y="1532"/>
                  </a:lnTo>
                  <a:lnTo>
                    <a:pt x="0" y="7408"/>
                  </a:lnTo>
                  <a:lnTo>
                    <a:pt x="0" y="7596"/>
                  </a:lnTo>
                  <a:lnTo>
                    <a:pt x="63" y="7783"/>
                  </a:lnTo>
                  <a:lnTo>
                    <a:pt x="157" y="7940"/>
                  </a:lnTo>
                  <a:lnTo>
                    <a:pt x="250" y="8065"/>
                  </a:lnTo>
                  <a:lnTo>
                    <a:pt x="407" y="8190"/>
                  </a:lnTo>
                  <a:lnTo>
                    <a:pt x="563" y="8283"/>
                  </a:lnTo>
                  <a:lnTo>
                    <a:pt x="719" y="8315"/>
                  </a:lnTo>
                  <a:lnTo>
                    <a:pt x="907" y="8346"/>
                  </a:lnTo>
                  <a:lnTo>
                    <a:pt x="6939" y="8346"/>
                  </a:lnTo>
                  <a:lnTo>
                    <a:pt x="7127" y="8315"/>
                  </a:lnTo>
                  <a:lnTo>
                    <a:pt x="7314" y="8283"/>
                  </a:lnTo>
                  <a:lnTo>
                    <a:pt x="7471" y="8190"/>
                  </a:lnTo>
                  <a:lnTo>
                    <a:pt x="7596" y="8065"/>
                  </a:lnTo>
                  <a:lnTo>
                    <a:pt x="7690" y="7940"/>
                  </a:lnTo>
                  <a:lnTo>
                    <a:pt x="7783" y="7783"/>
                  </a:lnTo>
                  <a:lnTo>
                    <a:pt x="7846" y="7596"/>
                  </a:lnTo>
                  <a:lnTo>
                    <a:pt x="7877" y="7408"/>
                  </a:lnTo>
                  <a:lnTo>
                    <a:pt x="7877" y="1532"/>
                  </a:lnTo>
                  <a:lnTo>
                    <a:pt x="7846" y="1219"/>
                  </a:lnTo>
                  <a:lnTo>
                    <a:pt x="7752" y="938"/>
                  </a:lnTo>
                  <a:lnTo>
                    <a:pt x="7596" y="657"/>
                  </a:lnTo>
                  <a:lnTo>
                    <a:pt x="7408" y="438"/>
                  </a:lnTo>
                  <a:lnTo>
                    <a:pt x="7189" y="250"/>
                  </a:lnTo>
                  <a:lnTo>
                    <a:pt x="6939" y="125"/>
                  </a:lnTo>
                  <a:lnTo>
                    <a:pt x="6658" y="32"/>
                  </a:lnTo>
                  <a:lnTo>
                    <a:pt x="6345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3058715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fill="none" extrusionOk="0">
                  <a:moveTo>
                    <a:pt x="6939" y="8346"/>
                  </a:moveTo>
                  <a:lnTo>
                    <a:pt x="907" y="8346"/>
                  </a:lnTo>
                  <a:lnTo>
                    <a:pt x="907" y="8346"/>
                  </a:lnTo>
                  <a:lnTo>
                    <a:pt x="719" y="8315"/>
                  </a:lnTo>
                  <a:lnTo>
                    <a:pt x="563" y="8283"/>
                  </a:lnTo>
                  <a:lnTo>
                    <a:pt x="407" y="8190"/>
                  </a:lnTo>
                  <a:lnTo>
                    <a:pt x="250" y="8065"/>
                  </a:lnTo>
                  <a:lnTo>
                    <a:pt x="157" y="7940"/>
                  </a:lnTo>
                  <a:lnTo>
                    <a:pt x="63" y="7783"/>
                  </a:lnTo>
                  <a:lnTo>
                    <a:pt x="0" y="7596"/>
                  </a:lnTo>
                  <a:lnTo>
                    <a:pt x="0" y="7408"/>
                  </a:lnTo>
                  <a:lnTo>
                    <a:pt x="0" y="1532"/>
                  </a:lnTo>
                  <a:lnTo>
                    <a:pt x="0" y="1532"/>
                  </a:lnTo>
                  <a:lnTo>
                    <a:pt x="31" y="1219"/>
                  </a:lnTo>
                  <a:lnTo>
                    <a:pt x="94" y="938"/>
                  </a:lnTo>
                  <a:lnTo>
                    <a:pt x="250" y="657"/>
                  </a:lnTo>
                  <a:lnTo>
                    <a:pt x="438" y="438"/>
                  </a:lnTo>
                  <a:lnTo>
                    <a:pt x="657" y="250"/>
                  </a:lnTo>
                  <a:lnTo>
                    <a:pt x="907" y="125"/>
                  </a:lnTo>
                  <a:lnTo>
                    <a:pt x="1188" y="32"/>
                  </a:lnTo>
                  <a:lnTo>
                    <a:pt x="1501" y="0"/>
                  </a:lnTo>
                  <a:lnTo>
                    <a:pt x="6345" y="0"/>
                  </a:lnTo>
                  <a:lnTo>
                    <a:pt x="6345" y="0"/>
                  </a:lnTo>
                  <a:lnTo>
                    <a:pt x="6658" y="32"/>
                  </a:lnTo>
                  <a:lnTo>
                    <a:pt x="6939" y="125"/>
                  </a:lnTo>
                  <a:lnTo>
                    <a:pt x="7189" y="250"/>
                  </a:lnTo>
                  <a:lnTo>
                    <a:pt x="7408" y="438"/>
                  </a:lnTo>
                  <a:lnTo>
                    <a:pt x="7596" y="657"/>
                  </a:lnTo>
                  <a:lnTo>
                    <a:pt x="7752" y="938"/>
                  </a:lnTo>
                  <a:lnTo>
                    <a:pt x="7846" y="1219"/>
                  </a:lnTo>
                  <a:lnTo>
                    <a:pt x="7877" y="1532"/>
                  </a:lnTo>
                  <a:lnTo>
                    <a:pt x="7877" y="7408"/>
                  </a:lnTo>
                  <a:lnTo>
                    <a:pt x="7877" y="7408"/>
                  </a:lnTo>
                  <a:lnTo>
                    <a:pt x="7846" y="7596"/>
                  </a:lnTo>
                  <a:lnTo>
                    <a:pt x="7783" y="7783"/>
                  </a:lnTo>
                  <a:lnTo>
                    <a:pt x="7690" y="7940"/>
                  </a:lnTo>
                  <a:lnTo>
                    <a:pt x="7596" y="8065"/>
                  </a:lnTo>
                  <a:lnTo>
                    <a:pt x="7471" y="8190"/>
                  </a:lnTo>
                  <a:lnTo>
                    <a:pt x="7314" y="8283"/>
                  </a:lnTo>
                  <a:lnTo>
                    <a:pt x="7127" y="8315"/>
                  </a:lnTo>
                  <a:lnTo>
                    <a:pt x="6939" y="83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3711476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extrusionOk="0">
                  <a:moveTo>
                    <a:pt x="1251" y="0"/>
                  </a:moveTo>
                  <a:lnTo>
                    <a:pt x="1001" y="32"/>
                  </a:lnTo>
                  <a:lnTo>
                    <a:pt x="751" y="94"/>
                  </a:lnTo>
                  <a:lnTo>
                    <a:pt x="563" y="219"/>
                  </a:lnTo>
                  <a:lnTo>
                    <a:pt x="376" y="375"/>
                  </a:lnTo>
                  <a:lnTo>
                    <a:pt x="220" y="532"/>
                  </a:lnTo>
                  <a:lnTo>
                    <a:pt x="95" y="750"/>
                  </a:lnTo>
                  <a:lnTo>
                    <a:pt x="32" y="969"/>
                  </a:lnTo>
                  <a:lnTo>
                    <a:pt x="1" y="1219"/>
                  </a:lnTo>
                  <a:lnTo>
                    <a:pt x="1" y="7408"/>
                  </a:lnTo>
                  <a:lnTo>
                    <a:pt x="32" y="7596"/>
                  </a:lnTo>
                  <a:lnTo>
                    <a:pt x="95" y="7783"/>
                  </a:lnTo>
                  <a:lnTo>
                    <a:pt x="157" y="7940"/>
                  </a:lnTo>
                  <a:lnTo>
                    <a:pt x="282" y="8065"/>
                  </a:lnTo>
                  <a:lnTo>
                    <a:pt x="407" y="8190"/>
                  </a:lnTo>
                  <a:lnTo>
                    <a:pt x="563" y="8283"/>
                  </a:lnTo>
                  <a:lnTo>
                    <a:pt x="751" y="8315"/>
                  </a:lnTo>
                  <a:lnTo>
                    <a:pt x="939" y="8346"/>
                  </a:lnTo>
                  <a:lnTo>
                    <a:pt x="6971" y="8346"/>
                  </a:lnTo>
                  <a:lnTo>
                    <a:pt x="7159" y="8315"/>
                  </a:lnTo>
                  <a:lnTo>
                    <a:pt x="7315" y="8283"/>
                  </a:lnTo>
                  <a:lnTo>
                    <a:pt x="7471" y="8190"/>
                  </a:lnTo>
                  <a:lnTo>
                    <a:pt x="7628" y="8065"/>
                  </a:lnTo>
                  <a:lnTo>
                    <a:pt x="7721" y="7940"/>
                  </a:lnTo>
                  <a:lnTo>
                    <a:pt x="7815" y="7783"/>
                  </a:lnTo>
                  <a:lnTo>
                    <a:pt x="7878" y="7596"/>
                  </a:lnTo>
                  <a:lnTo>
                    <a:pt x="7878" y="7408"/>
                  </a:lnTo>
                  <a:lnTo>
                    <a:pt x="7878" y="1219"/>
                  </a:lnTo>
                  <a:lnTo>
                    <a:pt x="7846" y="969"/>
                  </a:lnTo>
                  <a:lnTo>
                    <a:pt x="7784" y="750"/>
                  </a:lnTo>
                  <a:lnTo>
                    <a:pt x="7690" y="532"/>
                  </a:lnTo>
                  <a:lnTo>
                    <a:pt x="7534" y="375"/>
                  </a:lnTo>
                  <a:lnTo>
                    <a:pt x="7346" y="219"/>
                  </a:lnTo>
                  <a:lnTo>
                    <a:pt x="7127" y="94"/>
                  </a:lnTo>
                  <a:lnTo>
                    <a:pt x="6909" y="32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3711476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fill="none" extrusionOk="0">
                  <a:moveTo>
                    <a:pt x="6971" y="8346"/>
                  </a:moveTo>
                  <a:lnTo>
                    <a:pt x="939" y="8346"/>
                  </a:lnTo>
                  <a:lnTo>
                    <a:pt x="939" y="8346"/>
                  </a:lnTo>
                  <a:lnTo>
                    <a:pt x="751" y="8315"/>
                  </a:lnTo>
                  <a:lnTo>
                    <a:pt x="563" y="8283"/>
                  </a:lnTo>
                  <a:lnTo>
                    <a:pt x="407" y="8190"/>
                  </a:lnTo>
                  <a:lnTo>
                    <a:pt x="282" y="8065"/>
                  </a:lnTo>
                  <a:lnTo>
                    <a:pt x="157" y="7940"/>
                  </a:lnTo>
                  <a:lnTo>
                    <a:pt x="95" y="7783"/>
                  </a:lnTo>
                  <a:lnTo>
                    <a:pt x="32" y="7596"/>
                  </a:lnTo>
                  <a:lnTo>
                    <a:pt x="1" y="7408"/>
                  </a:lnTo>
                  <a:lnTo>
                    <a:pt x="1" y="1219"/>
                  </a:lnTo>
                  <a:lnTo>
                    <a:pt x="1" y="1219"/>
                  </a:lnTo>
                  <a:lnTo>
                    <a:pt x="32" y="969"/>
                  </a:lnTo>
                  <a:lnTo>
                    <a:pt x="95" y="750"/>
                  </a:lnTo>
                  <a:lnTo>
                    <a:pt x="220" y="532"/>
                  </a:lnTo>
                  <a:lnTo>
                    <a:pt x="376" y="375"/>
                  </a:lnTo>
                  <a:lnTo>
                    <a:pt x="563" y="219"/>
                  </a:lnTo>
                  <a:lnTo>
                    <a:pt x="751" y="94"/>
                  </a:lnTo>
                  <a:lnTo>
                    <a:pt x="1001" y="32"/>
                  </a:lnTo>
                  <a:lnTo>
                    <a:pt x="1251" y="0"/>
                  </a:lnTo>
                  <a:lnTo>
                    <a:pt x="6659" y="0"/>
                  </a:lnTo>
                  <a:lnTo>
                    <a:pt x="6659" y="0"/>
                  </a:lnTo>
                  <a:lnTo>
                    <a:pt x="6909" y="32"/>
                  </a:lnTo>
                  <a:lnTo>
                    <a:pt x="7127" y="94"/>
                  </a:lnTo>
                  <a:lnTo>
                    <a:pt x="7346" y="219"/>
                  </a:lnTo>
                  <a:lnTo>
                    <a:pt x="7534" y="375"/>
                  </a:lnTo>
                  <a:lnTo>
                    <a:pt x="7690" y="532"/>
                  </a:lnTo>
                  <a:lnTo>
                    <a:pt x="7784" y="750"/>
                  </a:lnTo>
                  <a:lnTo>
                    <a:pt x="7846" y="969"/>
                  </a:lnTo>
                  <a:lnTo>
                    <a:pt x="7878" y="1219"/>
                  </a:lnTo>
                  <a:lnTo>
                    <a:pt x="7878" y="7408"/>
                  </a:lnTo>
                  <a:lnTo>
                    <a:pt x="7878" y="7408"/>
                  </a:lnTo>
                  <a:lnTo>
                    <a:pt x="7878" y="7596"/>
                  </a:lnTo>
                  <a:lnTo>
                    <a:pt x="7815" y="7783"/>
                  </a:lnTo>
                  <a:lnTo>
                    <a:pt x="7721" y="7940"/>
                  </a:lnTo>
                  <a:lnTo>
                    <a:pt x="7628" y="8065"/>
                  </a:lnTo>
                  <a:lnTo>
                    <a:pt x="7471" y="8190"/>
                  </a:lnTo>
                  <a:lnTo>
                    <a:pt x="7315" y="8283"/>
                  </a:lnTo>
                  <a:lnTo>
                    <a:pt x="7159" y="8315"/>
                  </a:lnTo>
                  <a:lnTo>
                    <a:pt x="6971" y="83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3828358" y="1701650"/>
              <a:ext cx="233691" cy="452569"/>
            </a:xfrm>
            <a:custGeom>
              <a:avLst/>
              <a:gdLst/>
              <a:ahLst/>
              <a:cxnLst/>
              <a:rect l="l" t="t" r="r" b="b"/>
              <a:pathLst>
                <a:path w="3939" h="7628" extrusionOk="0">
                  <a:moveTo>
                    <a:pt x="875" y="0"/>
                  </a:moveTo>
                  <a:lnTo>
                    <a:pt x="719" y="32"/>
                  </a:lnTo>
                  <a:lnTo>
                    <a:pt x="531" y="63"/>
                  </a:lnTo>
                  <a:lnTo>
                    <a:pt x="406" y="157"/>
                  </a:lnTo>
                  <a:lnTo>
                    <a:pt x="281" y="250"/>
                  </a:lnTo>
                  <a:lnTo>
                    <a:pt x="156" y="376"/>
                  </a:lnTo>
                  <a:lnTo>
                    <a:pt x="94" y="532"/>
                  </a:lnTo>
                  <a:lnTo>
                    <a:pt x="31" y="688"/>
                  </a:lnTo>
                  <a:lnTo>
                    <a:pt x="0" y="876"/>
                  </a:lnTo>
                  <a:lnTo>
                    <a:pt x="0" y="7065"/>
                  </a:lnTo>
                  <a:lnTo>
                    <a:pt x="31" y="7190"/>
                  </a:lnTo>
                  <a:lnTo>
                    <a:pt x="63" y="7283"/>
                  </a:lnTo>
                  <a:lnTo>
                    <a:pt x="94" y="7377"/>
                  </a:lnTo>
                  <a:lnTo>
                    <a:pt x="188" y="7471"/>
                  </a:lnTo>
                  <a:lnTo>
                    <a:pt x="250" y="7533"/>
                  </a:lnTo>
                  <a:lnTo>
                    <a:pt x="344" y="7596"/>
                  </a:lnTo>
                  <a:lnTo>
                    <a:pt x="469" y="7627"/>
                  </a:lnTo>
                  <a:lnTo>
                    <a:pt x="3501" y="7627"/>
                  </a:lnTo>
                  <a:lnTo>
                    <a:pt x="3595" y="7596"/>
                  </a:lnTo>
                  <a:lnTo>
                    <a:pt x="3688" y="7533"/>
                  </a:lnTo>
                  <a:lnTo>
                    <a:pt x="3782" y="7471"/>
                  </a:lnTo>
                  <a:lnTo>
                    <a:pt x="3845" y="7377"/>
                  </a:lnTo>
                  <a:lnTo>
                    <a:pt x="3907" y="7283"/>
                  </a:lnTo>
                  <a:lnTo>
                    <a:pt x="3938" y="7190"/>
                  </a:lnTo>
                  <a:lnTo>
                    <a:pt x="3938" y="7065"/>
                  </a:lnTo>
                  <a:lnTo>
                    <a:pt x="3938" y="876"/>
                  </a:lnTo>
                  <a:lnTo>
                    <a:pt x="3938" y="688"/>
                  </a:lnTo>
                  <a:lnTo>
                    <a:pt x="3876" y="532"/>
                  </a:lnTo>
                  <a:lnTo>
                    <a:pt x="3782" y="376"/>
                  </a:lnTo>
                  <a:lnTo>
                    <a:pt x="3688" y="250"/>
                  </a:lnTo>
                  <a:lnTo>
                    <a:pt x="3563" y="157"/>
                  </a:lnTo>
                  <a:lnTo>
                    <a:pt x="3407" y="63"/>
                  </a:lnTo>
                  <a:lnTo>
                    <a:pt x="3251" y="32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3828358" y="1701650"/>
              <a:ext cx="233691" cy="452569"/>
            </a:xfrm>
            <a:custGeom>
              <a:avLst/>
              <a:gdLst/>
              <a:ahLst/>
              <a:cxnLst/>
              <a:rect l="l" t="t" r="r" b="b"/>
              <a:pathLst>
                <a:path w="3939" h="7628" fill="none" extrusionOk="0">
                  <a:moveTo>
                    <a:pt x="3376" y="7627"/>
                  </a:moveTo>
                  <a:lnTo>
                    <a:pt x="563" y="7627"/>
                  </a:lnTo>
                  <a:lnTo>
                    <a:pt x="563" y="7627"/>
                  </a:lnTo>
                  <a:lnTo>
                    <a:pt x="469" y="7627"/>
                  </a:lnTo>
                  <a:lnTo>
                    <a:pt x="344" y="7596"/>
                  </a:lnTo>
                  <a:lnTo>
                    <a:pt x="250" y="7533"/>
                  </a:lnTo>
                  <a:lnTo>
                    <a:pt x="188" y="7471"/>
                  </a:lnTo>
                  <a:lnTo>
                    <a:pt x="94" y="7377"/>
                  </a:lnTo>
                  <a:lnTo>
                    <a:pt x="63" y="7283"/>
                  </a:lnTo>
                  <a:lnTo>
                    <a:pt x="31" y="7190"/>
                  </a:lnTo>
                  <a:lnTo>
                    <a:pt x="0" y="7065"/>
                  </a:lnTo>
                  <a:lnTo>
                    <a:pt x="0" y="876"/>
                  </a:lnTo>
                  <a:lnTo>
                    <a:pt x="0" y="876"/>
                  </a:lnTo>
                  <a:lnTo>
                    <a:pt x="31" y="688"/>
                  </a:lnTo>
                  <a:lnTo>
                    <a:pt x="94" y="532"/>
                  </a:lnTo>
                  <a:lnTo>
                    <a:pt x="156" y="376"/>
                  </a:lnTo>
                  <a:lnTo>
                    <a:pt x="281" y="250"/>
                  </a:lnTo>
                  <a:lnTo>
                    <a:pt x="406" y="157"/>
                  </a:lnTo>
                  <a:lnTo>
                    <a:pt x="531" y="63"/>
                  </a:lnTo>
                  <a:lnTo>
                    <a:pt x="719" y="32"/>
                  </a:lnTo>
                  <a:lnTo>
                    <a:pt x="875" y="0"/>
                  </a:lnTo>
                  <a:lnTo>
                    <a:pt x="3063" y="0"/>
                  </a:lnTo>
                  <a:lnTo>
                    <a:pt x="3063" y="0"/>
                  </a:lnTo>
                  <a:lnTo>
                    <a:pt x="3251" y="32"/>
                  </a:lnTo>
                  <a:lnTo>
                    <a:pt x="3407" y="63"/>
                  </a:lnTo>
                  <a:lnTo>
                    <a:pt x="3563" y="157"/>
                  </a:lnTo>
                  <a:lnTo>
                    <a:pt x="3688" y="250"/>
                  </a:lnTo>
                  <a:lnTo>
                    <a:pt x="3782" y="376"/>
                  </a:lnTo>
                  <a:lnTo>
                    <a:pt x="3876" y="532"/>
                  </a:lnTo>
                  <a:lnTo>
                    <a:pt x="3938" y="688"/>
                  </a:lnTo>
                  <a:lnTo>
                    <a:pt x="3938" y="876"/>
                  </a:lnTo>
                  <a:lnTo>
                    <a:pt x="3938" y="7065"/>
                  </a:lnTo>
                  <a:lnTo>
                    <a:pt x="3938" y="7065"/>
                  </a:lnTo>
                  <a:lnTo>
                    <a:pt x="3938" y="7190"/>
                  </a:lnTo>
                  <a:lnTo>
                    <a:pt x="3907" y="7283"/>
                  </a:lnTo>
                  <a:lnTo>
                    <a:pt x="3845" y="7377"/>
                  </a:lnTo>
                  <a:lnTo>
                    <a:pt x="3782" y="7471"/>
                  </a:lnTo>
                  <a:lnTo>
                    <a:pt x="3688" y="7533"/>
                  </a:lnTo>
                  <a:lnTo>
                    <a:pt x="3595" y="7596"/>
                  </a:lnTo>
                  <a:lnTo>
                    <a:pt x="3501" y="7627"/>
                  </a:lnTo>
                  <a:lnTo>
                    <a:pt x="3376" y="76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3175538" y="1701650"/>
              <a:ext cx="231852" cy="452569"/>
            </a:xfrm>
            <a:custGeom>
              <a:avLst/>
              <a:gdLst/>
              <a:ahLst/>
              <a:cxnLst/>
              <a:rect l="l" t="t" r="r" b="b"/>
              <a:pathLst>
                <a:path w="3908" h="7628" extrusionOk="0">
                  <a:moveTo>
                    <a:pt x="844" y="0"/>
                  </a:moveTo>
                  <a:lnTo>
                    <a:pt x="688" y="32"/>
                  </a:lnTo>
                  <a:lnTo>
                    <a:pt x="532" y="63"/>
                  </a:lnTo>
                  <a:lnTo>
                    <a:pt x="376" y="157"/>
                  </a:lnTo>
                  <a:lnTo>
                    <a:pt x="250" y="250"/>
                  </a:lnTo>
                  <a:lnTo>
                    <a:pt x="125" y="376"/>
                  </a:lnTo>
                  <a:lnTo>
                    <a:pt x="63" y="532"/>
                  </a:lnTo>
                  <a:lnTo>
                    <a:pt x="0" y="688"/>
                  </a:lnTo>
                  <a:lnTo>
                    <a:pt x="0" y="876"/>
                  </a:lnTo>
                  <a:lnTo>
                    <a:pt x="0" y="7065"/>
                  </a:lnTo>
                  <a:lnTo>
                    <a:pt x="0" y="7190"/>
                  </a:lnTo>
                  <a:lnTo>
                    <a:pt x="32" y="7283"/>
                  </a:lnTo>
                  <a:lnTo>
                    <a:pt x="94" y="7377"/>
                  </a:lnTo>
                  <a:lnTo>
                    <a:pt x="157" y="7471"/>
                  </a:lnTo>
                  <a:lnTo>
                    <a:pt x="250" y="7533"/>
                  </a:lnTo>
                  <a:lnTo>
                    <a:pt x="344" y="7596"/>
                  </a:lnTo>
                  <a:lnTo>
                    <a:pt x="438" y="7627"/>
                  </a:lnTo>
                  <a:lnTo>
                    <a:pt x="3470" y="7627"/>
                  </a:lnTo>
                  <a:lnTo>
                    <a:pt x="3595" y="7596"/>
                  </a:lnTo>
                  <a:lnTo>
                    <a:pt x="3689" y="7533"/>
                  </a:lnTo>
                  <a:lnTo>
                    <a:pt x="3751" y="7471"/>
                  </a:lnTo>
                  <a:lnTo>
                    <a:pt x="3814" y="7377"/>
                  </a:lnTo>
                  <a:lnTo>
                    <a:pt x="3876" y="7283"/>
                  </a:lnTo>
                  <a:lnTo>
                    <a:pt x="3908" y="7190"/>
                  </a:lnTo>
                  <a:lnTo>
                    <a:pt x="3908" y="7065"/>
                  </a:lnTo>
                  <a:lnTo>
                    <a:pt x="3908" y="876"/>
                  </a:lnTo>
                  <a:lnTo>
                    <a:pt x="3908" y="688"/>
                  </a:lnTo>
                  <a:lnTo>
                    <a:pt x="3845" y="532"/>
                  </a:lnTo>
                  <a:lnTo>
                    <a:pt x="3783" y="376"/>
                  </a:lnTo>
                  <a:lnTo>
                    <a:pt x="3658" y="250"/>
                  </a:lnTo>
                  <a:lnTo>
                    <a:pt x="3533" y="157"/>
                  </a:lnTo>
                  <a:lnTo>
                    <a:pt x="3407" y="63"/>
                  </a:lnTo>
                  <a:lnTo>
                    <a:pt x="3220" y="32"/>
                  </a:lnTo>
                  <a:lnTo>
                    <a:pt x="3064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3175538" y="1701650"/>
              <a:ext cx="231852" cy="452569"/>
            </a:xfrm>
            <a:custGeom>
              <a:avLst/>
              <a:gdLst/>
              <a:ahLst/>
              <a:cxnLst/>
              <a:rect l="l" t="t" r="r" b="b"/>
              <a:pathLst>
                <a:path w="3908" h="7628" fill="none" extrusionOk="0">
                  <a:moveTo>
                    <a:pt x="3376" y="7627"/>
                  </a:moveTo>
                  <a:lnTo>
                    <a:pt x="563" y="7627"/>
                  </a:lnTo>
                  <a:lnTo>
                    <a:pt x="563" y="7627"/>
                  </a:lnTo>
                  <a:lnTo>
                    <a:pt x="438" y="7627"/>
                  </a:lnTo>
                  <a:lnTo>
                    <a:pt x="344" y="7596"/>
                  </a:lnTo>
                  <a:lnTo>
                    <a:pt x="250" y="7533"/>
                  </a:lnTo>
                  <a:lnTo>
                    <a:pt x="157" y="7471"/>
                  </a:lnTo>
                  <a:lnTo>
                    <a:pt x="94" y="7377"/>
                  </a:lnTo>
                  <a:lnTo>
                    <a:pt x="32" y="7283"/>
                  </a:lnTo>
                  <a:lnTo>
                    <a:pt x="0" y="7190"/>
                  </a:lnTo>
                  <a:lnTo>
                    <a:pt x="0" y="7065"/>
                  </a:lnTo>
                  <a:lnTo>
                    <a:pt x="0" y="876"/>
                  </a:lnTo>
                  <a:lnTo>
                    <a:pt x="0" y="876"/>
                  </a:lnTo>
                  <a:lnTo>
                    <a:pt x="0" y="688"/>
                  </a:lnTo>
                  <a:lnTo>
                    <a:pt x="63" y="532"/>
                  </a:lnTo>
                  <a:lnTo>
                    <a:pt x="125" y="376"/>
                  </a:lnTo>
                  <a:lnTo>
                    <a:pt x="250" y="250"/>
                  </a:lnTo>
                  <a:lnTo>
                    <a:pt x="376" y="157"/>
                  </a:lnTo>
                  <a:lnTo>
                    <a:pt x="532" y="63"/>
                  </a:lnTo>
                  <a:lnTo>
                    <a:pt x="688" y="32"/>
                  </a:lnTo>
                  <a:lnTo>
                    <a:pt x="844" y="0"/>
                  </a:lnTo>
                  <a:lnTo>
                    <a:pt x="3064" y="0"/>
                  </a:lnTo>
                  <a:lnTo>
                    <a:pt x="3064" y="0"/>
                  </a:lnTo>
                  <a:lnTo>
                    <a:pt x="3220" y="32"/>
                  </a:lnTo>
                  <a:lnTo>
                    <a:pt x="3407" y="63"/>
                  </a:lnTo>
                  <a:lnTo>
                    <a:pt x="3533" y="157"/>
                  </a:lnTo>
                  <a:lnTo>
                    <a:pt x="3658" y="250"/>
                  </a:lnTo>
                  <a:lnTo>
                    <a:pt x="3783" y="376"/>
                  </a:lnTo>
                  <a:lnTo>
                    <a:pt x="3845" y="532"/>
                  </a:lnTo>
                  <a:lnTo>
                    <a:pt x="3908" y="688"/>
                  </a:lnTo>
                  <a:lnTo>
                    <a:pt x="3908" y="876"/>
                  </a:lnTo>
                  <a:lnTo>
                    <a:pt x="3908" y="7065"/>
                  </a:lnTo>
                  <a:lnTo>
                    <a:pt x="3908" y="7065"/>
                  </a:lnTo>
                  <a:lnTo>
                    <a:pt x="3908" y="7190"/>
                  </a:lnTo>
                  <a:lnTo>
                    <a:pt x="3876" y="7283"/>
                  </a:lnTo>
                  <a:lnTo>
                    <a:pt x="3814" y="7377"/>
                  </a:lnTo>
                  <a:lnTo>
                    <a:pt x="3751" y="7471"/>
                  </a:lnTo>
                  <a:lnTo>
                    <a:pt x="3689" y="7533"/>
                  </a:lnTo>
                  <a:lnTo>
                    <a:pt x="3595" y="7596"/>
                  </a:lnTo>
                  <a:lnTo>
                    <a:pt x="3470" y="7627"/>
                  </a:lnTo>
                  <a:lnTo>
                    <a:pt x="3376" y="76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2810177" y="1933458"/>
              <a:ext cx="1607835" cy="222606"/>
            </a:xfrm>
            <a:custGeom>
              <a:avLst/>
              <a:gdLst/>
              <a:ahLst/>
              <a:cxnLst/>
              <a:rect l="l" t="t" r="r" b="b"/>
              <a:pathLst>
                <a:path w="27101" h="3752" extrusionOk="0">
                  <a:moveTo>
                    <a:pt x="13535" y="1"/>
                  </a:moveTo>
                  <a:lnTo>
                    <a:pt x="12160" y="32"/>
                  </a:lnTo>
                  <a:lnTo>
                    <a:pt x="10816" y="63"/>
                  </a:lnTo>
                  <a:lnTo>
                    <a:pt x="9503" y="94"/>
                  </a:lnTo>
                  <a:lnTo>
                    <a:pt x="8284" y="157"/>
                  </a:lnTo>
                  <a:lnTo>
                    <a:pt x="7096" y="251"/>
                  </a:lnTo>
                  <a:lnTo>
                    <a:pt x="5971" y="344"/>
                  </a:lnTo>
                  <a:lnTo>
                    <a:pt x="4939" y="438"/>
                  </a:lnTo>
                  <a:lnTo>
                    <a:pt x="3970" y="563"/>
                  </a:lnTo>
                  <a:lnTo>
                    <a:pt x="3095" y="688"/>
                  </a:lnTo>
                  <a:lnTo>
                    <a:pt x="2314" y="845"/>
                  </a:lnTo>
                  <a:lnTo>
                    <a:pt x="1626" y="1001"/>
                  </a:lnTo>
                  <a:lnTo>
                    <a:pt x="1063" y="1157"/>
                  </a:lnTo>
                  <a:lnTo>
                    <a:pt x="595" y="1345"/>
                  </a:lnTo>
                  <a:lnTo>
                    <a:pt x="282" y="1501"/>
                  </a:lnTo>
                  <a:lnTo>
                    <a:pt x="157" y="1595"/>
                  </a:lnTo>
                  <a:lnTo>
                    <a:pt x="63" y="1689"/>
                  </a:lnTo>
                  <a:lnTo>
                    <a:pt x="32" y="1782"/>
                  </a:lnTo>
                  <a:lnTo>
                    <a:pt x="1" y="1876"/>
                  </a:lnTo>
                  <a:lnTo>
                    <a:pt x="32" y="1970"/>
                  </a:lnTo>
                  <a:lnTo>
                    <a:pt x="63" y="2095"/>
                  </a:lnTo>
                  <a:lnTo>
                    <a:pt x="157" y="2189"/>
                  </a:lnTo>
                  <a:lnTo>
                    <a:pt x="282" y="2251"/>
                  </a:lnTo>
                  <a:lnTo>
                    <a:pt x="595" y="2439"/>
                  </a:lnTo>
                  <a:lnTo>
                    <a:pt x="1063" y="2626"/>
                  </a:lnTo>
                  <a:lnTo>
                    <a:pt x="1626" y="2783"/>
                  </a:lnTo>
                  <a:lnTo>
                    <a:pt x="2314" y="2939"/>
                  </a:lnTo>
                  <a:lnTo>
                    <a:pt x="3095" y="3095"/>
                  </a:lnTo>
                  <a:lnTo>
                    <a:pt x="3970" y="3220"/>
                  </a:lnTo>
                  <a:lnTo>
                    <a:pt x="4939" y="3345"/>
                  </a:lnTo>
                  <a:lnTo>
                    <a:pt x="5971" y="3439"/>
                  </a:lnTo>
                  <a:lnTo>
                    <a:pt x="7096" y="3533"/>
                  </a:lnTo>
                  <a:lnTo>
                    <a:pt x="8284" y="3626"/>
                  </a:lnTo>
                  <a:lnTo>
                    <a:pt x="9503" y="3689"/>
                  </a:lnTo>
                  <a:lnTo>
                    <a:pt x="10816" y="3720"/>
                  </a:lnTo>
                  <a:lnTo>
                    <a:pt x="12160" y="3751"/>
                  </a:lnTo>
                  <a:lnTo>
                    <a:pt x="14942" y="3751"/>
                  </a:lnTo>
                  <a:lnTo>
                    <a:pt x="16286" y="3720"/>
                  </a:lnTo>
                  <a:lnTo>
                    <a:pt x="17567" y="3689"/>
                  </a:lnTo>
                  <a:lnTo>
                    <a:pt x="18818" y="3626"/>
                  </a:lnTo>
                  <a:lnTo>
                    <a:pt x="20005" y="3533"/>
                  </a:lnTo>
                  <a:lnTo>
                    <a:pt x="21131" y="3439"/>
                  </a:lnTo>
                  <a:lnTo>
                    <a:pt x="22162" y="3345"/>
                  </a:lnTo>
                  <a:lnTo>
                    <a:pt x="23131" y="3220"/>
                  </a:lnTo>
                  <a:lnTo>
                    <a:pt x="24006" y="3095"/>
                  </a:lnTo>
                  <a:lnTo>
                    <a:pt x="24788" y="2939"/>
                  </a:lnTo>
                  <a:lnTo>
                    <a:pt x="25444" y="2783"/>
                  </a:lnTo>
                  <a:lnTo>
                    <a:pt x="26038" y="2626"/>
                  </a:lnTo>
                  <a:lnTo>
                    <a:pt x="26476" y="2439"/>
                  </a:lnTo>
                  <a:lnTo>
                    <a:pt x="26820" y="2251"/>
                  </a:lnTo>
                  <a:lnTo>
                    <a:pt x="26945" y="2189"/>
                  </a:lnTo>
                  <a:lnTo>
                    <a:pt x="27007" y="2095"/>
                  </a:lnTo>
                  <a:lnTo>
                    <a:pt x="27070" y="1970"/>
                  </a:lnTo>
                  <a:lnTo>
                    <a:pt x="27101" y="1876"/>
                  </a:lnTo>
                  <a:lnTo>
                    <a:pt x="27070" y="1782"/>
                  </a:lnTo>
                  <a:lnTo>
                    <a:pt x="27007" y="1689"/>
                  </a:lnTo>
                  <a:lnTo>
                    <a:pt x="26945" y="1595"/>
                  </a:lnTo>
                  <a:lnTo>
                    <a:pt x="26820" y="1501"/>
                  </a:lnTo>
                  <a:lnTo>
                    <a:pt x="26476" y="1345"/>
                  </a:lnTo>
                  <a:lnTo>
                    <a:pt x="26038" y="1157"/>
                  </a:lnTo>
                  <a:lnTo>
                    <a:pt x="25444" y="1001"/>
                  </a:lnTo>
                  <a:lnTo>
                    <a:pt x="24788" y="845"/>
                  </a:lnTo>
                  <a:lnTo>
                    <a:pt x="24006" y="688"/>
                  </a:lnTo>
                  <a:lnTo>
                    <a:pt x="23131" y="563"/>
                  </a:lnTo>
                  <a:lnTo>
                    <a:pt x="22162" y="438"/>
                  </a:lnTo>
                  <a:lnTo>
                    <a:pt x="21131" y="344"/>
                  </a:lnTo>
                  <a:lnTo>
                    <a:pt x="20005" y="251"/>
                  </a:lnTo>
                  <a:lnTo>
                    <a:pt x="18818" y="157"/>
                  </a:lnTo>
                  <a:lnTo>
                    <a:pt x="17567" y="94"/>
                  </a:lnTo>
                  <a:lnTo>
                    <a:pt x="16286" y="63"/>
                  </a:lnTo>
                  <a:lnTo>
                    <a:pt x="14942" y="32"/>
                  </a:lnTo>
                  <a:lnTo>
                    <a:pt x="13535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2810177" y="1933458"/>
              <a:ext cx="1607835" cy="222606"/>
            </a:xfrm>
            <a:custGeom>
              <a:avLst/>
              <a:gdLst/>
              <a:ahLst/>
              <a:cxnLst/>
              <a:rect l="l" t="t" r="r" b="b"/>
              <a:pathLst>
                <a:path w="27101" h="3752" fill="none" extrusionOk="0">
                  <a:moveTo>
                    <a:pt x="27101" y="1876"/>
                  </a:moveTo>
                  <a:lnTo>
                    <a:pt x="27101" y="1876"/>
                  </a:lnTo>
                  <a:lnTo>
                    <a:pt x="27070" y="1970"/>
                  </a:lnTo>
                  <a:lnTo>
                    <a:pt x="27007" y="2095"/>
                  </a:lnTo>
                  <a:lnTo>
                    <a:pt x="26945" y="2189"/>
                  </a:lnTo>
                  <a:lnTo>
                    <a:pt x="26820" y="2251"/>
                  </a:lnTo>
                  <a:lnTo>
                    <a:pt x="26476" y="2439"/>
                  </a:lnTo>
                  <a:lnTo>
                    <a:pt x="26038" y="2626"/>
                  </a:lnTo>
                  <a:lnTo>
                    <a:pt x="25444" y="2783"/>
                  </a:lnTo>
                  <a:lnTo>
                    <a:pt x="24788" y="2939"/>
                  </a:lnTo>
                  <a:lnTo>
                    <a:pt x="24006" y="3095"/>
                  </a:lnTo>
                  <a:lnTo>
                    <a:pt x="23131" y="3220"/>
                  </a:lnTo>
                  <a:lnTo>
                    <a:pt x="22162" y="3345"/>
                  </a:lnTo>
                  <a:lnTo>
                    <a:pt x="21131" y="3439"/>
                  </a:lnTo>
                  <a:lnTo>
                    <a:pt x="20005" y="3533"/>
                  </a:lnTo>
                  <a:lnTo>
                    <a:pt x="18818" y="3626"/>
                  </a:lnTo>
                  <a:lnTo>
                    <a:pt x="17567" y="3689"/>
                  </a:lnTo>
                  <a:lnTo>
                    <a:pt x="16286" y="3720"/>
                  </a:lnTo>
                  <a:lnTo>
                    <a:pt x="14942" y="3751"/>
                  </a:lnTo>
                  <a:lnTo>
                    <a:pt x="13535" y="3751"/>
                  </a:lnTo>
                  <a:lnTo>
                    <a:pt x="13535" y="3751"/>
                  </a:lnTo>
                  <a:lnTo>
                    <a:pt x="12160" y="3751"/>
                  </a:lnTo>
                  <a:lnTo>
                    <a:pt x="10816" y="3720"/>
                  </a:lnTo>
                  <a:lnTo>
                    <a:pt x="9503" y="3689"/>
                  </a:lnTo>
                  <a:lnTo>
                    <a:pt x="8284" y="3626"/>
                  </a:lnTo>
                  <a:lnTo>
                    <a:pt x="7096" y="3533"/>
                  </a:lnTo>
                  <a:lnTo>
                    <a:pt x="5971" y="3439"/>
                  </a:lnTo>
                  <a:lnTo>
                    <a:pt x="4939" y="3345"/>
                  </a:lnTo>
                  <a:lnTo>
                    <a:pt x="3970" y="3220"/>
                  </a:lnTo>
                  <a:lnTo>
                    <a:pt x="3095" y="3095"/>
                  </a:lnTo>
                  <a:lnTo>
                    <a:pt x="2314" y="2939"/>
                  </a:lnTo>
                  <a:lnTo>
                    <a:pt x="1626" y="2783"/>
                  </a:lnTo>
                  <a:lnTo>
                    <a:pt x="1063" y="2626"/>
                  </a:lnTo>
                  <a:lnTo>
                    <a:pt x="595" y="2439"/>
                  </a:lnTo>
                  <a:lnTo>
                    <a:pt x="282" y="2251"/>
                  </a:lnTo>
                  <a:lnTo>
                    <a:pt x="157" y="2189"/>
                  </a:lnTo>
                  <a:lnTo>
                    <a:pt x="63" y="2095"/>
                  </a:lnTo>
                  <a:lnTo>
                    <a:pt x="32" y="1970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32" y="1782"/>
                  </a:lnTo>
                  <a:lnTo>
                    <a:pt x="63" y="1689"/>
                  </a:lnTo>
                  <a:lnTo>
                    <a:pt x="157" y="1595"/>
                  </a:lnTo>
                  <a:lnTo>
                    <a:pt x="282" y="1501"/>
                  </a:lnTo>
                  <a:lnTo>
                    <a:pt x="595" y="1345"/>
                  </a:lnTo>
                  <a:lnTo>
                    <a:pt x="1063" y="1157"/>
                  </a:lnTo>
                  <a:lnTo>
                    <a:pt x="1626" y="1001"/>
                  </a:lnTo>
                  <a:lnTo>
                    <a:pt x="2314" y="845"/>
                  </a:lnTo>
                  <a:lnTo>
                    <a:pt x="3095" y="688"/>
                  </a:lnTo>
                  <a:lnTo>
                    <a:pt x="3970" y="563"/>
                  </a:lnTo>
                  <a:lnTo>
                    <a:pt x="4939" y="438"/>
                  </a:lnTo>
                  <a:lnTo>
                    <a:pt x="5971" y="344"/>
                  </a:lnTo>
                  <a:lnTo>
                    <a:pt x="7096" y="251"/>
                  </a:lnTo>
                  <a:lnTo>
                    <a:pt x="8284" y="157"/>
                  </a:lnTo>
                  <a:lnTo>
                    <a:pt x="9503" y="94"/>
                  </a:lnTo>
                  <a:lnTo>
                    <a:pt x="10816" y="63"/>
                  </a:lnTo>
                  <a:lnTo>
                    <a:pt x="12160" y="32"/>
                  </a:lnTo>
                  <a:lnTo>
                    <a:pt x="13535" y="1"/>
                  </a:lnTo>
                  <a:lnTo>
                    <a:pt x="13535" y="1"/>
                  </a:lnTo>
                  <a:lnTo>
                    <a:pt x="14942" y="32"/>
                  </a:lnTo>
                  <a:lnTo>
                    <a:pt x="16286" y="63"/>
                  </a:lnTo>
                  <a:lnTo>
                    <a:pt x="17567" y="94"/>
                  </a:lnTo>
                  <a:lnTo>
                    <a:pt x="18818" y="157"/>
                  </a:lnTo>
                  <a:lnTo>
                    <a:pt x="20005" y="251"/>
                  </a:lnTo>
                  <a:lnTo>
                    <a:pt x="21131" y="344"/>
                  </a:lnTo>
                  <a:lnTo>
                    <a:pt x="22162" y="438"/>
                  </a:lnTo>
                  <a:lnTo>
                    <a:pt x="23131" y="563"/>
                  </a:lnTo>
                  <a:lnTo>
                    <a:pt x="24006" y="688"/>
                  </a:lnTo>
                  <a:lnTo>
                    <a:pt x="24788" y="845"/>
                  </a:lnTo>
                  <a:lnTo>
                    <a:pt x="25444" y="1001"/>
                  </a:lnTo>
                  <a:lnTo>
                    <a:pt x="26038" y="1157"/>
                  </a:lnTo>
                  <a:lnTo>
                    <a:pt x="26476" y="1345"/>
                  </a:lnTo>
                  <a:lnTo>
                    <a:pt x="26820" y="1501"/>
                  </a:lnTo>
                  <a:lnTo>
                    <a:pt x="26945" y="1595"/>
                  </a:lnTo>
                  <a:lnTo>
                    <a:pt x="27007" y="1689"/>
                  </a:lnTo>
                  <a:lnTo>
                    <a:pt x="27070" y="1782"/>
                  </a:lnTo>
                  <a:lnTo>
                    <a:pt x="27101" y="18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778282" y="1890798"/>
              <a:ext cx="341252" cy="341325"/>
            </a:xfrm>
            <a:custGeom>
              <a:avLst/>
              <a:gdLst/>
              <a:ahLst/>
              <a:cxnLst/>
              <a:rect l="l" t="t" r="r" b="b"/>
              <a:pathLst>
                <a:path w="5752" h="5753" extrusionOk="0">
                  <a:moveTo>
                    <a:pt x="2876" y="501"/>
                  </a:moveTo>
                  <a:lnTo>
                    <a:pt x="3126" y="532"/>
                  </a:lnTo>
                  <a:lnTo>
                    <a:pt x="3376" y="563"/>
                  </a:lnTo>
                  <a:lnTo>
                    <a:pt x="3595" y="626"/>
                  </a:lnTo>
                  <a:lnTo>
                    <a:pt x="3813" y="688"/>
                  </a:lnTo>
                  <a:lnTo>
                    <a:pt x="4001" y="782"/>
                  </a:lnTo>
                  <a:lnTo>
                    <a:pt x="4220" y="907"/>
                  </a:lnTo>
                  <a:lnTo>
                    <a:pt x="4376" y="1063"/>
                  </a:lnTo>
                  <a:lnTo>
                    <a:pt x="4564" y="1188"/>
                  </a:lnTo>
                  <a:lnTo>
                    <a:pt x="4720" y="1376"/>
                  </a:lnTo>
                  <a:lnTo>
                    <a:pt x="4845" y="1564"/>
                  </a:lnTo>
                  <a:lnTo>
                    <a:pt x="4970" y="1751"/>
                  </a:lnTo>
                  <a:lnTo>
                    <a:pt x="5064" y="1939"/>
                  </a:lnTo>
                  <a:lnTo>
                    <a:pt x="5126" y="2157"/>
                  </a:lnTo>
                  <a:lnTo>
                    <a:pt x="5189" y="2408"/>
                  </a:lnTo>
                  <a:lnTo>
                    <a:pt x="5220" y="2626"/>
                  </a:lnTo>
                  <a:lnTo>
                    <a:pt x="5251" y="2876"/>
                  </a:lnTo>
                  <a:lnTo>
                    <a:pt x="5220" y="3095"/>
                  </a:lnTo>
                  <a:lnTo>
                    <a:pt x="5189" y="3345"/>
                  </a:lnTo>
                  <a:lnTo>
                    <a:pt x="5126" y="3564"/>
                  </a:lnTo>
                  <a:lnTo>
                    <a:pt x="5064" y="3783"/>
                  </a:lnTo>
                  <a:lnTo>
                    <a:pt x="4970" y="4002"/>
                  </a:lnTo>
                  <a:lnTo>
                    <a:pt x="4845" y="4189"/>
                  </a:lnTo>
                  <a:lnTo>
                    <a:pt x="4720" y="4377"/>
                  </a:lnTo>
                  <a:lnTo>
                    <a:pt x="4564" y="4533"/>
                  </a:lnTo>
                  <a:lnTo>
                    <a:pt x="4376" y="4689"/>
                  </a:lnTo>
                  <a:lnTo>
                    <a:pt x="4220" y="4814"/>
                  </a:lnTo>
                  <a:lnTo>
                    <a:pt x="4001" y="4939"/>
                  </a:lnTo>
                  <a:lnTo>
                    <a:pt x="3813" y="5033"/>
                  </a:lnTo>
                  <a:lnTo>
                    <a:pt x="3595" y="5127"/>
                  </a:lnTo>
                  <a:lnTo>
                    <a:pt x="3376" y="5189"/>
                  </a:lnTo>
                  <a:lnTo>
                    <a:pt x="3126" y="5221"/>
                  </a:lnTo>
                  <a:lnTo>
                    <a:pt x="2657" y="5221"/>
                  </a:lnTo>
                  <a:lnTo>
                    <a:pt x="2407" y="5189"/>
                  </a:lnTo>
                  <a:lnTo>
                    <a:pt x="2188" y="5127"/>
                  </a:lnTo>
                  <a:lnTo>
                    <a:pt x="1969" y="5033"/>
                  </a:lnTo>
                  <a:lnTo>
                    <a:pt x="1750" y="4939"/>
                  </a:lnTo>
                  <a:lnTo>
                    <a:pt x="1563" y="4814"/>
                  </a:lnTo>
                  <a:lnTo>
                    <a:pt x="1375" y="4689"/>
                  </a:lnTo>
                  <a:lnTo>
                    <a:pt x="1219" y="4533"/>
                  </a:lnTo>
                  <a:lnTo>
                    <a:pt x="1063" y="4377"/>
                  </a:lnTo>
                  <a:lnTo>
                    <a:pt x="938" y="4189"/>
                  </a:lnTo>
                  <a:lnTo>
                    <a:pt x="813" y="4002"/>
                  </a:lnTo>
                  <a:lnTo>
                    <a:pt x="719" y="3783"/>
                  </a:lnTo>
                  <a:lnTo>
                    <a:pt x="625" y="3564"/>
                  </a:lnTo>
                  <a:lnTo>
                    <a:pt x="563" y="3345"/>
                  </a:lnTo>
                  <a:lnTo>
                    <a:pt x="531" y="3095"/>
                  </a:lnTo>
                  <a:lnTo>
                    <a:pt x="531" y="2876"/>
                  </a:lnTo>
                  <a:lnTo>
                    <a:pt x="531" y="2626"/>
                  </a:lnTo>
                  <a:lnTo>
                    <a:pt x="563" y="2408"/>
                  </a:lnTo>
                  <a:lnTo>
                    <a:pt x="625" y="2157"/>
                  </a:lnTo>
                  <a:lnTo>
                    <a:pt x="719" y="1939"/>
                  </a:lnTo>
                  <a:lnTo>
                    <a:pt x="813" y="1751"/>
                  </a:lnTo>
                  <a:lnTo>
                    <a:pt x="938" y="1564"/>
                  </a:lnTo>
                  <a:lnTo>
                    <a:pt x="1063" y="1376"/>
                  </a:lnTo>
                  <a:lnTo>
                    <a:pt x="1219" y="1188"/>
                  </a:lnTo>
                  <a:lnTo>
                    <a:pt x="1375" y="1063"/>
                  </a:lnTo>
                  <a:lnTo>
                    <a:pt x="1563" y="907"/>
                  </a:lnTo>
                  <a:lnTo>
                    <a:pt x="1750" y="782"/>
                  </a:lnTo>
                  <a:lnTo>
                    <a:pt x="1969" y="688"/>
                  </a:lnTo>
                  <a:lnTo>
                    <a:pt x="2188" y="626"/>
                  </a:lnTo>
                  <a:lnTo>
                    <a:pt x="2407" y="563"/>
                  </a:lnTo>
                  <a:lnTo>
                    <a:pt x="2657" y="532"/>
                  </a:lnTo>
                  <a:lnTo>
                    <a:pt x="2876" y="501"/>
                  </a:lnTo>
                  <a:close/>
                  <a:moveTo>
                    <a:pt x="2594" y="1"/>
                  </a:moveTo>
                  <a:lnTo>
                    <a:pt x="2313" y="63"/>
                  </a:lnTo>
                  <a:lnTo>
                    <a:pt x="2032" y="126"/>
                  </a:lnTo>
                  <a:lnTo>
                    <a:pt x="1782" y="219"/>
                  </a:lnTo>
                  <a:lnTo>
                    <a:pt x="1532" y="345"/>
                  </a:lnTo>
                  <a:lnTo>
                    <a:pt x="1282" y="501"/>
                  </a:lnTo>
                  <a:lnTo>
                    <a:pt x="1063" y="657"/>
                  </a:lnTo>
                  <a:lnTo>
                    <a:pt x="844" y="845"/>
                  </a:lnTo>
                  <a:lnTo>
                    <a:pt x="656" y="1032"/>
                  </a:lnTo>
                  <a:lnTo>
                    <a:pt x="500" y="1251"/>
                  </a:lnTo>
                  <a:lnTo>
                    <a:pt x="375" y="1501"/>
                  </a:lnTo>
                  <a:lnTo>
                    <a:pt x="250" y="1751"/>
                  </a:lnTo>
                  <a:lnTo>
                    <a:pt x="156" y="2001"/>
                  </a:lnTo>
                  <a:lnTo>
                    <a:pt x="63" y="2282"/>
                  </a:lnTo>
                  <a:lnTo>
                    <a:pt x="31" y="2564"/>
                  </a:lnTo>
                  <a:lnTo>
                    <a:pt x="0" y="2876"/>
                  </a:lnTo>
                  <a:lnTo>
                    <a:pt x="31" y="3158"/>
                  </a:lnTo>
                  <a:lnTo>
                    <a:pt x="63" y="3439"/>
                  </a:lnTo>
                  <a:lnTo>
                    <a:pt x="156" y="3720"/>
                  </a:lnTo>
                  <a:lnTo>
                    <a:pt x="250" y="4002"/>
                  </a:lnTo>
                  <a:lnTo>
                    <a:pt x="375" y="4252"/>
                  </a:lnTo>
                  <a:lnTo>
                    <a:pt x="500" y="4470"/>
                  </a:lnTo>
                  <a:lnTo>
                    <a:pt x="656" y="4689"/>
                  </a:lnTo>
                  <a:lnTo>
                    <a:pt x="844" y="4908"/>
                  </a:lnTo>
                  <a:lnTo>
                    <a:pt x="1063" y="5096"/>
                  </a:lnTo>
                  <a:lnTo>
                    <a:pt x="1282" y="5252"/>
                  </a:lnTo>
                  <a:lnTo>
                    <a:pt x="1532" y="5408"/>
                  </a:lnTo>
                  <a:lnTo>
                    <a:pt x="1782" y="5502"/>
                  </a:lnTo>
                  <a:lnTo>
                    <a:pt x="2032" y="5627"/>
                  </a:lnTo>
                  <a:lnTo>
                    <a:pt x="2313" y="5690"/>
                  </a:lnTo>
                  <a:lnTo>
                    <a:pt x="2594" y="5721"/>
                  </a:lnTo>
                  <a:lnTo>
                    <a:pt x="2876" y="5752"/>
                  </a:lnTo>
                  <a:lnTo>
                    <a:pt x="3188" y="5721"/>
                  </a:lnTo>
                  <a:lnTo>
                    <a:pt x="3470" y="5690"/>
                  </a:lnTo>
                  <a:lnTo>
                    <a:pt x="3751" y="5627"/>
                  </a:lnTo>
                  <a:lnTo>
                    <a:pt x="4001" y="5502"/>
                  </a:lnTo>
                  <a:lnTo>
                    <a:pt x="4251" y="5408"/>
                  </a:lnTo>
                  <a:lnTo>
                    <a:pt x="4501" y="5252"/>
                  </a:lnTo>
                  <a:lnTo>
                    <a:pt x="4720" y="5096"/>
                  </a:lnTo>
                  <a:lnTo>
                    <a:pt x="4907" y="4908"/>
                  </a:lnTo>
                  <a:lnTo>
                    <a:pt x="5095" y="4689"/>
                  </a:lnTo>
                  <a:lnTo>
                    <a:pt x="5283" y="4470"/>
                  </a:lnTo>
                  <a:lnTo>
                    <a:pt x="5408" y="4252"/>
                  </a:lnTo>
                  <a:lnTo>
                    <a:pt x="5533" y="4002"/>
                  </a:lnTo>
                  <a:lnTo>
                    <a:pt x="5626" y="3720"/>
                  </a:lnTo>
                  <a:lnTo>
                    <a:pt x="5689" y="3439"/>
                  </a:lnTo>
                  <a:lnTo>
                    <a:pt x="5751" y="3158"/>
                  </a:lnTo>
                  <a:lnTo>
                    <a:pt x="5751" y="2876"/>
                  </a:lnTo>
                  <a:lnTo>
                    <a:pt x="5751" y="2564"/>
                  </a:lnTo>
                  <a:lnTo>
                    <a:pt x="5689" y="2282"/>
                  </a:lnTo>
                  <a:lnTo>
                    <a:pt x="5626" y="2001"/>
                  </a:lnTo>
                  <a:lnTo>
                    <a:pt x="5533" y="1751"/>
                  </a:lnTo>
                  <a:lnTo>
                    <a:pt x="5408" y="1501"/>
                  </a:lnTo>
                  <a:lnTo>
                    <a:pt x="5283" y="1251"/>
                  </a:lnTo>
                  <a:lnTo>
                    <a:pt x="5095" y="1032"/>
                  </a:lnTo>
                  <a:lnTo>
                    <a:pt x="4907" y="845"/>
                  </a:lnTo>
                  <a:lnTo>
                    <a:pt x="4720" y="657"/>
                  </a:lnTo>
                  <a:lnTo>
                    <a:pt x="4501" y="501"/>
                  </a:lnTo>
                  <a:lnTo>
                    <a:pt x="4251" y="345"/>
                  </a:lnTo>
                  <a:lnTo>
                    <a:pt x="4001" y="219"/>
                  </a:lnTo>
                  <a:lnTo>
                    <a:pt x="3751" y="126"/>
                  </a:lnTo>
                  <a:lnTo>
                    <a:pt x="3470" y="63"/>
                  </a:lnTo>
                  <a:lnTo>
                    <a:pt x="3188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778282" y="1890798"/>
              <a:ext cx="341252" cy="341325"/>
            </a:xfrm>
            <a:custGeom>
              <a:avLst/>
              <a:gdLst/>
              <a:ahLst/>
              <a:cxnLst/>
              <a:rect l="l" t="t" r="r" b="b"/>
              <a:pathLst>
                <a:path w="5752" h="5753" fill="none" extrusionOk="0">
                  <a:moveTo>
                    <a:pt x="5501" y="2876"/>
                  </a:moveTo>
                  <a:lnTo>
                    <a:pt x="5251" y="2876"/>
                  </a:lnTo>
                  <a:lnTo>
                    <a:pt x="5251" y="2876"/>
                  </a:lnTo>
                  <a:lnTo>
                    <a:pt x="5220" y="3095"/>
                  </a:lnTo>
                  <a:lnTo>
                    <a:pt x="5189" y="3345"/>
                  </a:lnTo>
                  <a:lnTo>
                    <a:pt x="5126" y="3564"/>
                  </a:lnTo>
                  <a:lnTo>
                    <a:pt x="5064" y="3783"/>
                  </a:lnTo>
                  <a:lnTo>
                    <a:pt x="4970" y="4002"/>
                  </a:lnTo>
                  <a:lnTo>
                    <a:pt x="4845" y="4189"/>
                  </a:lnTo>
                  <a:lnTo>
                    <a:pt x="4720" y="4377"/>
                  </a:lnTo>
                  <a:lnTo>
                    <a:pt x="4564" y="4533"/>
                  </a:lnTo>
                  <a:lnTo>
                    <a:pt x="4564" y="4533"/>
                  </a:lnTo>
                  <a:lnTo>
                    <a:pt x="4376" y="4689"/>
                  </a:lnTo>
                  <a:lnTo>
                    <a:pt x="4220" y="4814"/>
                  </a:lnTo>
                  <a:lnTo>
                    <a:pt x="4001" y="4939"/>
                  </a:lnTo>
                  <a:lnTo>
                    <a:pt x="3813" y="5033"/>
                  </a:lnTo>
                  <a:lnTo>
                    <a:pt x="3595" y="5127"/>
                  </a:lnTo>
                  <a:lnTo>
                    <a:pt x="3376" y="5189"/>
                  </a:lnTo>
                  <a:lnTo>
                    <a:pt x="3126" y="5221"/>
                  </a:lnTo>
                  <a:lnTo>
                    <a:pt x="2876" y="5221"/>
                  </a:lnTo>
                  <a:lnTo>
                    <a:pt x="2876" y="5221"/>
                  </a:lnTo>
                  <a:lnTo>
                    <a:pt x="2657" y="5221"/>
                  </a:lnTo>
                  <a:lnTo>
                    <a:pt x="2407" y="5189"/>
                  </a:lnTo>
                  <a:lnTo>
                    <a:pt x="2188" y="5127"/>
                  </a:lnTo>
                  <a:lnTo>
                    <a:pt x="1969" y="5033"/>
                  </a:lnTo>
                  <a:lnTo>
                    <a:pt x="1750" y="4939"/>
                  </a:lnTo>
                  <a:lnTo>
                    <a:pt x="1563" y="4814"/>
                  </a:lnTo>
                  <a:lnTo>
                    <a:pt x="1375" y="4689"/>
                  </a:lnTo>
                  <a:lnTo>
                    <a:pt x="1219" y="4533"/>
                  </a:lnTo>
                  <a:lnTo>
                    <a:pt x="1219" y="4533"/>
                  </a:lnTo>
                  <a:lnTo>
                    <a:pt x="1063" y="4377"/>
                  </a:lnTo>
                  <a:lnTo>
                    <a:pt x="938" y="4189"/>
                  </a:lnTo>
                  <a:lnTo>
                    <a:pt x="813" y="4002"/>
                  </a:lnTo>
                  <a:lnTo>
                    <a:pt x="719" y="3783"/>
                  </a:lnTo>
                  <a:lnTo>
                    <a:pt x="625" y="3564"/>
                  </a:lnTo>
                  <a:lnTo>
                    <a:pt x="563" y="3345"/>
                  </a:lnTo>
                  <a:lnTo>
                    <a:pt x="531" y="3095"/>
                  </a:lnTo>
                  <a:lnTo>
                    <a:pt x="531" y="2876"/>
                  </a:lnTo>
                  <a:lnTo>
                    <a:pt x="531" y="2876"/>
                  </a:lnTo>
                  <a:lnTo>
                    <a:pt x="531" y="2626"/>
                  </a:lnTo>
                  <a:lnTo>
                    <a:pt x="563" y="2408"/>
                  </a:lnTo>
                  <a:lnTo>
                    <a:pt x="625" y="2157"/>
                  </a:lnTo>
                  <a:lnTo>
                    <a:pt x="719" y="1939"/>
                  </a:lnTo>
                  <a:lnTo>
                    <a:pt x="813" y="1751"/>
                  </a:lnTo>
                  <a:lnTo>
                    <a:pt x="938" y="1564"/>
                  </a:lnTo>
                  <a:lnTo>
                    <a:pt x="1063" y="1376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375" y="1063"/>
                  </a:lnTo>
                  <a:lnTo>
                    <a:pt x="1563" y="907"/>
                  </a:lnTo>
                  <a:lnTo>
                    <a:pt x="1750" y="782"/>
                  </a:lnTo>
                  <a:lnTo>
                    <a:pt x="1969" y="688"/>
                  </a:lnTo>
                  <a:lnTo>
                    <a:pt x="2188" y="626"/>
                  </a:lnTo>
                  <a:lnTo>
                    <a:pt x="2407" y="563"/>
                  </a:lnTo>
                  <a:lnTo>
                    <a:pt x="2657" y="532"/>
                  </a:lnTo>
                  <a:lnTo>
                    <a:pt x="2876" y="501"/>
                  </a:lnTo>
                  <a:lnTo>
                    <a:pt x="2876" y="501"/>
                  </a:lnTo>
                  <a:lnTo>
                    <a:pt x="3126" y="532"/>
                  </a:lnTo>
                  <a:lnTo>
                    <a:pt x="3376" y="563"/>
                  </a:lnTo>
                  <a:lnTo>
                    <a:pt x="3595" y="626"/>
                  </a:lnTo>
                  <a:lnTo>
                    <a:pt x="3813" y="688"/>
                  </a:lnTo>
                  <a:lnTo>
                    <a:pt x="4001" y="782"/>
                  </a:lnTo>
                  <a:lnTo>
                    <a:pt x="4220" y="907"/>
                  </a:lnTo>
                  <a:lnTo>
                    <a:pt x="4376" y="1063"/>
                  </a:lnTo>
                  <a:lnTo>
                    <a:pt x="4564" y="1188"/>
                  </a:lnTo>
                  <a:lnTo>
                    <a:pt x="4564" y="1188"/>
                  </a:lnTo>
                  <a:lnTo>
                    <a:pt x="4720" y="1376"/>
                  </a:lnTo>
                  <a:lnTo>
                    <a:pt x="4845" y="1564"/>
                  </a:lnTo>
                  <a:lnTo>
                    <a:pt x="4970" y="1751"/>
                  </a:lnTo>
                  <a:lnTo>
                    <a:pt x="5064" y="1939"/>
                  </a:lnTo>
                  <a:lnTo>
                    <a:pt x="5126" y="2157"/>
                  </a:lnTo>
                  <a:lnTo>
                    <a:pt x="5189" y="2408"/>
                  </a:lnTo>
                  <a:lnTo>
                    <a:pt x="5220" y="2626"/>
                  </a:lnTo>
                  <a:lnTo>
                    <a:pt x="5251" y="2876"/>
                  </a:lnTo>
                  <a:lnTo>
                    <a:pt x="5501" y="2876"/>
                  </a:lnTo>
                  <a:lnTo>
                    <a:pt x="5751" y="2876"/>
                  </a:lnTo>
                  <a:lnTo>
                    <a:pt x="5751" y="2876"/>
                  </a:lnTo>
                  <a:lnTo>
                    <a:pt x="5751" y="2564"/>
                  </a:lnTo>
                  <a:lnTo>
                    <a:pt x="5689" y="2282"/>
                  </a:lnTo>
                  <a:lnTo>
                    <a:pt x="5626" y="2001"/>
                  </a:lnTo>
                  <a:lnTo>
                    <a:pt x="5533" y="1751"/>
                  </a:lnTo>
                  <a:lnTo>
                    <a:pt x="5408" y="1501"/>
                  </a:lnTo>
                  <a:lnTo>
                    <a:pt x="5283" y="1251"/>
                  </a:lnTo>
                  <a:lnTo>
                    <a:pt x="5095" y="1032"/>
                  </a:lnTo>
                  <a:lnTo>
                    <a:pt x="4907" y="845"/>
                  </a:lnTo>
                  <a:lnTo>
                    <a:pt x="4720" y="657"/>
                  </a:lnTo>
                  <a:lnTo>
                    <a:pt x="4501" y="501"/>
                  </a:lnTo>
                  <a:lnTo>
                    <a:pt x="4251" y="345"/>
                  </a:lnTo>
                  <a:lnTo>
                    <a:pt x="4001" y="219"/>
                  </a:lnTo>
                  <a:lnTo>
                    <a:pt x="3751" y="126"/>
                  </a:lnTo>
                  <a:lnTo>
                    <a:pt x="3470" y="63"/>
                  </a:lnTo>
                  <a:lnTo>
                    <a:pt x="3188" y="1"/>
                  </a:lnTo>
                  <a:lnTo>
                    <a:pt x="2876" y="1"/>
                  </a:lnTo>
                  <a:lnTo>
                    <a:pt x="2876" y="1"/>
                  </a:lnTo>
                  <a:lnTo>
                    <a:pt x="2594" y="1"/>
                  </a:lnTo>
                  <a:lnTo>
                    <a:pt x="2313" y="63"/>
                  </a:lnTo>
                  <a:lnTo>
                    <a:pt x="2032" y="126"/>
                  </a:lnTo>
                  <a:lnTo>
                    <a:pt x="1782" y="219"/>
                  </a:lnTo>
                  <a:lnTo>
                    <a:pt x="1532" y="345"/>
                  </a:lnTo>
                  <a:lnTo>
                    <a:pt x="1282" y="501"/>
                  </a:lnTo>
                  <a:lnTo>
                    <a:pt x="1063" y="657"/>
                  </a:lnTo>
                  <a:lnTo>
                    <a:pt x="844" y="845"/>
                  </a:lnTo>
                  <a:lnTo>
                    <a:pt x="656" y="1032"/>
                  </a:lnTo>
                  <a:lnTo>
                    <a:pt x="500" y="1251"/>
                  </a:lnTo>
                  <a:lnTo>
                    <a:pt x="375" y="1501"/>
                  </a:lnTo>
                  <a:lnTo>
                    <a:pt x="250" y="1751"/>
                  </a:lnTo>
                  <a:lnTo>
                    <a:pt x="156" y="2001"/>
                  </a:lnTo>
                  <a:lnTo>
                    <a:pt x="63" y="2282"/>
                  </a:lnTo>
                  <a:lnTo>
                    <a:pt x="31" y="2564"/>
                  </a:lnTo>
                  <a:lnTo>
                    <a:pt x="0" y="2876"/>
                  </a:lnTo>
                  <a:lnTo>
                    <a:pt x="0" y="2876"/>
                  </a:lnTo>
                  <a:lnTo>
                    <a:pt x="31" y="3158"/>
                  </a:lnTo>
                  <a:lnTo>
                    <a:pt x="63" y="3439"/>
                  </a:lnTo>
                  <a:lnTo>
                    <a:pt x="156" y="3720"/>
                  </a:lnTo>
                  <a:lnTo>
                    <a:pt x="250" y="4002"/>
                  </a:lnTo>
                  <a:lnTo>
                    <a:pt x="375" y="4252"/>
                  </a:lnTo>
                  <a:lnTo>
                    <a:pt x="500" y="4470"/>
                  </a:lnTo>
                  <a:lnTo>
                    <a:pt x="656" y="4689"/>
                  </a:lnTo>
                  <a:lnTo>
                    <a:pt x="844" y="4908"/>
                  </a:lnTo>
                  <a:lnTo>
                    <a:pt x="1063" y="5096"/>
                  </a:lnTo>
                  <a:lnTo>
                    <a:pt x="1282" y="5252"/>
                  </a:lnTo>
                  <a:lnTo>
                    <a:pt x="1532" y="5408"/>
                  </a:lnTo>
                  <a:lnTo>
                    <a:pt x="1782" y="5502"/>
                  </a:lnTo>
                  <a:lnTo>
                    <a:pt x="2032" y="5627"/>
                  </a:lnTo>
                  <a:lnTo>
                    <a:pt x="2313" y="5690"/>
                  </a:lnTo>
                  <a:lnTo>
                    <a:pt x="2594" y="5721"/>
                  </a:lnTo>
                  <a:lnTo>
                    <a:pt x="2876" y="5752"/>
                  </a:lnTo>
                  <a:lnTo>
                    <a:pt x="2876" y="5752"/>
                  </a:lnTo>
                  <a:lnTo>
                    <a:pt x="3188" y="5721"/>
                  </a:lnTo>
                  <a:lnTo>
                    <a:pt x="3470" y="5690"/>
                  </a:lnTo>
                  <a:lnTo>
                    <a:pt x="3751" y="5627"/>
                  </a:lnTo>
                  <a:lnTo>
                    <a:pt x="4001" y="5502"/>
                  </a:lnTo>
                  <a:lnTo>
                    <a:pt x="4251" y="5408"/>
                  </a:lnTo>
                  <a:lnTo>
                    <a:pt x="4501" y="5252"/>
                  </a:lnTo>
                  <a:lnTo>
                    <a:pt x="4720" y="5096"/>
                  </a:lnTo>
                  <a:lnTo>
                    <a:pt x="4907" y="4908"/>
                  </a:lnTo>
                  <a:lnTo>
                    <a:pt x="5095" y="4689"/>
                  </a:lnTo>
                  <a:lnTo>
                    <a:pt x="5283" y="4470"/>
                  </a:lnTo>
                  <a:lnTo>
                    <a:pt x="5408" y="4252"/>
                  </a:lnTo>
                  <a:lnTo>
                    <a:pt x="5533" y="4002"/>
                  </a:lnTo>
                  <a:lnTo>
                    <a:pt x="5626" y="3720"/>
                  </a:lnTo>
                  <a:lnTo>
                    <a:pt x="5689" y="3439"/>
                  </a:lnTo>
                  <a:lnTo>
                    <a:pt x="5751" y="3158"/>
                  </a:lnTo>
                  <a:lnTo>
                    <a:pt x="5751" y="2876"/>
                  </a:lnTo>
                  <a:lnTo>
                    <a:pt x="5501" y="28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2656272" y="1992789"/>
              <a:ext cx="1937933" cy="519315"/>
            </a:xfrm>
            <a:custGeom>
              <a:avLst/>
              <a:gdLst/>
              <a:ahLst/>
              <a:cxnLst/>
              <a:rect l="l" t="t" r="r" b="b"/>
              <a:pathLst>
                <a:path w="32665" h="8753" extrusionOk="0">
                  <a:moveTo>
                    <a:pt x="3064" y="1"/>
                  </a:moveTo>
                  <a:lnTo>
                    <a:pt x="2751" y="32"/>
                  </a:lnTo>
                  <a:lnTo>
                    <a:pt x="2438" y="63"/>
                  </a:lnTo>
                  <a:lnTo>
                    <a:pt x="2157" y="157"/>
                  </a:lnTo>
                  <a:lnTo>
                    <a:pt x="1876" y="251"/>
                  </a:lnTo>
                  <a:lnTo>
                    <a:pt x="1594" y="376"/>
                  </a:lnTo>
                  <a:lnTo>
                    <a:pt x="1344" y="532"/>
                  </a:lnTo>
                  <a:lnTo>
                    <a:pt x="1126" y="720"/>
                  </a:lnTo>
                  <a:lnTo>
                    <a:pt x="907" y="907"/>
                  </a:lnTo>
                  <a:lnTo>
                    <a:pt x="688" y="1126"/>
                  </a:lnTo>
                  <a:lnTo>
                    <a:pt x="532" y="1376"/>
                  </a:lnTo>
                  <a:lnTo>
                    <a:pt x="375" y="1626"/>
                  </a:lnTo>
                  <a:lnTo>
                    <a:pt x="250" y="1908"/>
                  </a:lnTo>
                  <a:lnTo>
                    <a:pt x="125" y="2189"/>
                  </a:lnTo>
                  <a:lnTo>
                    <a:pt x="63" y="2470"/>
                  </a:lnTo>
                  <a:lnTo>
                    <a:pt x="0" y="2783"/>
                  </a:lnTo>
                  <a:lnTo>
                    <a:pt x="0" y="3095"/>
                  </a:lnTo>
                  <a:lnTo>
                    <a:pt x="0" y="8753"/>
                  </a:lnTo>
                  <a:lnTo>
                    <a:pt x="32664" y="8753"/>
                  </a:lnTo>
                  <a:lnTo>
                    <a:pt x="32664" y="3095"/>
                  </a:lnTo>
                  <a:lnTo>
                    <a:pt x="32664" y="2783"/>
                  </a:lnTo>
                  <a:lnTo>
                    <a:pt x="32602" y="2470"/>
                  </a:lnTo>
                  <a:lnTo>
                    <a:pt x="32539" y="2189"/>
                  </a:lnTo>
                  <a:lnTo>
                    <a:pt x="32446" y="1908"/>
                  </a:lnTo>
                  <a:lnTo>
                    <a:pt x="32289" y="1626"/>
                  </a:lnTo>
                  <a:lnTo>
                    <a:pt x="32164" y="1376"/>
                  </a:lnTo>
                  <a:lnTo>
                    <a:pt x="31977" y="1126"/>
                  </a:lnTo>
                  <a:lnTo>
                    <a:pt x="31758" y="907"/>
                  </a:lnTo>
                  <a:lnTo>
                    <a:pt x="31570" y="720"/>
                  </a:lnTo>
                  <a:lnTo>
                    <a:pt x="31320" y="532"/>
                  </a:lnTo>
                  <a:lnTo>
                    <a:pt x="31070" y="376"/>
                  </a:lnTo>
                  <a:lnTo>
                    <a:pt x="30789" y="251"/>
                  </a:lnTo>
                  <a:lnTo>
                    <a:pt x="30508" y="157"/>
                  </a:lnTo>
                  <a:lnTo>
                    <a:pt x="30226" y="63"/>
                  </a:lnTo>
                  <a:lnTo>
                    <a:pt x="29914" y="32"/>
                  </a:lnTo>
                  <a:lnTo>
                    <a:pt x="29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2656272" y="1992789"/>
              <a:ext cx="1937933" cy="519315"/>
            </a:xfrm>
            <a:custGeom>
              <a:avLst/>
              <a:gdLst/>
              <a:ahLst/>
              <a:cxnLst/>
              <a:rect l="l" t="t" r="r" b="b"/>
              <a:pathLst>
                <a:path w="32665" h="8753" fill="none" extrusionOk="0">
                  <a:moveTo>
                    <a:pt x="0" y="3095"/>
                  </a:moveTo>
                  <a:lnTo>
                    <a:pt x="0" y="8753"/>
                  </a:lnTo>
                  <a:lnTo>
                    <a:pt x="32664" y="8753"/>
                  </a:lnTo>
                  <a:lnTo>
                    <a:pt x="32664" y="3095"/>
                  </a:lnTo>
                  <a:lnTo>
                    <a:pt x="32664" y="3095"/>
                  </a:lnTo>
                  <a:lnTo>
                    <a:pt x="32664" y="2783"/>
                  </a:lnTo>
                  <a:lnTo>
                    <a:pt x="32602" y="2470"/>
                  </a:lnTo>
                  <a:lnTo>
                    <a:pt x="32539" y="2189"/>
                  </a:lnTo>
                  <a:lnTo>
                    <a:pt x="32446" y="1908"/>
                  </a:lnTo>
                  <a:lnTo>
                    <a:pt x="32289" y="1626"/>
                  </a:lnTo>
                  <a:lnTo>
                    <a:pt x="32164" y="1376"/>
                  </a:lnTo>
                  <a:lnTo>
                    <a:pt x="31977" y="1126"/>
                  </a:lnTo>
                  <a:lnTo>
                    <a:pt x="31758" y="907"/>
                  </a:lnTo>
                  <a:lnTo>
                    <a:pt x="31570" y="720"/>
                  </a:lnTo>
                  <a:lnTo>
                    <a:pt x="31320" y="532"/>
                  </a:lnTo>
                  <a:lnTo>
                    <a:pt x="31070" y="376"/>
                  </a:lnTo>
                  <a:lnTo>
                    <a:pt x="30789" y="251"/>
                  </a:lnTo>
                  <a:lnTo>
                    <a:pt x="30508" y="157"/>
                  </a:lnTo>
                  <a:lnTo>
                    <a:pt x="30226" y="63"/>
                  </a:lnTo>
                  <a:lnTo>
                    <a:pt x="29914" y="32"/>
                  </a:lnTo>
                  <a:lnTo>
                    <a:pt x="29601" y="1"/>
                  </a:lnTo>
                  <a:lnTo>
                    <a:pt x="3064" y="1"/>
                  </a:lnTo>
                  <a:lnTo>
                    <a:pt x="3064" y="1"/>
                  </a:lnTo>
                  <a:lnTo>
                    <a:pt x="2751" y="32"/>
                  </a:lnTo>
                  <a:lnTo>
                    <a:pt x="2438" y="63"/>
                  </a:lnTo>
                  <a:lnTo>
                    <a:pt x="2157" y="157"/>
                  </a:lnTo>
                  <a:lnTo>
                    <a:pt x="1876" y="251"/>
                  </a:lnTo>
                  <a:lnTo>
                    <a:pt x="1594" y="376"/>
                  </a:lnTo>
                  <a:lnTo>
                    <a:pt x="1344" y="532"/>
                  </a:lnTo>
                  <a:lnTo>
                    <a:pt x="1126" y="720"/>
                  </a:lnTo>
                  <a:lnTo>
                    <a:pt x="907" y="907"/>
                  </a:lnTo>
                  <a:lnTo>
                    <a:pt x="688" y="1126"/>
                  </a:lnTo>
                  <a:lnTo>
                    <a:pt x="532" y="1376"/>
                  </a:lnTo>
                  <a:lnTo>
                    <a:pt x="375" y="1626"/>
                  </a:lnTo>
                  <a:lnTo>
                    <a:pt x="250" y="1908"/>
                  </a:lnTo>
                  <a:lnTo>
                    <a:pt x="125" y="2189"/>
                  </a:lnTo>
                  <a:lnTo>
                    <a:pt x="63" y="2470"/>
                  </a:lnTo>
                  <a:lnTo>
                    <a:pt x="0" y="2783"/>
                  </a:lnTo>
                  <a:lnTo>
                    <a:pt x="0" y="30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4440299" y="1862972"/>
              <a:ext cx="246743" cy="142867"/>
            </a:xfrm>
            <a:custGeom>
              <a:avLst/>
              <a:gdLst/>
              <a:ahLst/>
              <a:cxnLst/>
              <a:rect l="l" t="t" r="r" b="b"/>
              <a:pathLst>
                <a:path w="4159" h="2408" extrusionOk="0">
                  <a:moveTo>
                    <a:pt x="595" y="1"/>
                  </a:moveTo>
                  <a:lnTo>
                    <a:pt x="470" y="63"/>
                  </a:lnTo>
                  <a:lnTo>
                    <a:pt x="345" y="126"/>
                  </a:lnTo>
                  <a:lnTo>
                    <a:pt x="220" y="188"/>
                  </a:lnTo>
                  <a:lnTo>
                    <a:pt x="157" y="313"/>
                  </a:lnTo>
                  <a:lnTo>
                    <a:pt x="63" y="407"/>
                  </a:lnTo>
                  <a:lnTo>
                    <a:pt x="32" y="563"/>
                  </a:lnTo>
                  <a:lnTo>
                    <a:pt x="1" y="688"/>
                  </a:lnTo>
                  <a:lnTo>
                    <a:pt x="1" y="2408"/>
                  </a:lnTo>
                  <a:lnTo>
                    <a:pt x="3471" y="2220"/>
                  </a:lnTo>
                  <a:lnTo>
                    <a:pt x="3596" y="2189"/>
                  </a:lnTo>
                  <a:lnTo>
                    <a:pt x="3721" y="2158"/>
                  </a:lnTo>
                  <a:lnTo>
                    <a:pt x="3814" y="2095"/>
                  </a:lnTo>
                  <a:lnTo>
                    <a:pt x="3908" y="2001"/>
                  </a:lnTo>
                  <a:lnTo>
                    <a:pt x="4002" y="1908"/>
                  </a:lnTo>
                  <a:lnTo>
                    <a:pt x="4064" y="1814"/>
                  </a:lnTo>
                  <a:lnTo>
                    <a:pt x="4096" y="1689"/>
                  </a:lnTo>
                  <a:lnTo>
                    <a:pt x="4127" y="1564"/>
                  </a:lnTo>
                  <a:lnTo>
                    <a:pt x="4158" y="939"/>
                  </a:lnTo>
                  <a:lnTo>
                    <a:pt x="4158" y="782"/>
                  </a:lnTo>
                  <a:lnTo>
                    <a:pt x="4127" y="657"/>
                  </a:lnTo>
                  <a:lnTo>
                    <a:pt x="4064" y="532"/>
                  </a:lnTo>
                  <a:lnTo>
                    <a:pt x="4002" y="407"/>
                  </a:lnTo>
                  <a:lnTo>
                    <a:pt x="3908" y="345"/>
                  </a:lnTo>
                  <a:lnTo>
                    <a:pt x="3783" y="251"/>
                  </a:lnTo>
                  <a:lnTo>
                    <a:pt x="3658" y="220"/>
                  </a:lnTo>
                  <a:lnTo>
                    <a:pt x="3533" y="188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2565377" y="1862972"/>
              <a:ext cx="244845" cy="142867"/>
            </a:xfrm>
            <a:custGeom>
              <a:avLst/>
              <a:gdLst/>
              <a:ahLst/>
              <a:cxnLst/>
              <a:rect l="l" t="t" r="r" b="b"/>
              <a:pathLst>
                <a:path w="4127" h="2408" extrusionOk="0">
                  <a:moveTo>
                    <a:pt x="3408" y="1"/>
                  </a:moveTo>
                  <a:lnTo>
                    <a:pt x="626" y="188"/>
                  </a:lnTo>
                  <a:lnTo>
                    <a:pt x="501" y="220"/>
                  </a:lnTo>
                  <a:lnTo>
                    <a:pt x="376" y="251"/>
                  </a:lnTo>
                  <a:lnTo>
                    <a:pt x="251" y="345"/>
                  </a:lnTo>
                  <a:lnTo>
                    <a:pt x="157" y="407"/>
                  </a:lnTo>
                  <a:lnTo>
                    <a:pt x="63" y="532"/>
                  </a:lnTo>
                  <a:lnTo>
                    <a:pt x="32" y="657"/>
                  </a:lnTo>
                  <a:lnTo>
                    <a:pt x="1" y="782"/>
                  </a:lnTo>
                  <a:lnTo>
                    <a:pt x="1" y="939"/>
                  </a:lnTo>
                  <a:lnTo>
                    <a:pt x="32" y="1564"/>
                  </a:lnTo>
                  <a:lnTo>
                    <a:pt x="63" y="1689"/>
                  </a:lnTo>
                  <a:lnTo>
                    <a:pt x="95" y="1814"/>
                  </a:lnTo>
                  <a:lnTo>
                    <a:pt x="157" y="1908"/>
                  </a:lnTo>
                  <a:lnTo>
                    <a:pt x="251" y="2001"/>
                  </a:lnTo>
                  <a:lnTo>
                    <a:pt x="345" y="2095"/>
                  </a:lnTo>
                  <a:lnTo>
                    <a:pt x="438" y="2158"/>
                  </a:lnTo>
                  <a:lnTo>
                    <a:pt x="563" y="2189"/>
                  </a:lnTo>
                  <a:lnTo>
                    <a:pt x="688" y="2220"/>
                  </a:lnTo>
                  <a:lnTo>
                    <a:pt x="4127" y="2408"/>
                  </a:lnTo>
                  <a:lnTo>
                    <a:pt x="4127" y="688"/>
                  </a:lnTo>
                  <a:lnTo>
                    <a:pt x="4127" y="563"/>
                  </a:lnTo>
                  <a:lnTo>
                    <a:pt x="4095" y="407"/>
                  </a:lnTo>
                  <a:lnTo>
                    <a:pt x="4002" y="313"/>
                  </a:lnTo>
                  <a:lnTo>
                    <a:pt x="3908" y="188"/>
                  </a:lnTo>
                  <a:lnTo>
                    <a:pt x="3814" y="126"/>
                  </a:lnTo>
                  <a:lnTo>
                    <a:pt x="3689" y="63"/>
                  </a:lnTo>
                  <a:lnTo>
                    <a:pt x="3564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2787928" y="1506925"/>
              <a:ext cx="1674637" cy="504483"/>
            </a:xfrm>
            <a:custGeom>
              <a:avLst/>
              <a:gdLst/>
              <a:ahLst/>
              <a:cxnLst/>
              <a:rect l="l" t="t" r="r" b="b"/>
              <a:pathLst>
                <a:path w="28227" h="8503" extrusionOk="0">
                  <a:moveTo>
                    <a:pt x="6752" y="0"/>
                  </a:moveTo>
                  <a:lnTo>
                    <a:pt x="6346" y="63"/>
                  </a:lnTo>
                  <a:lnTo>
                    <a:pt x="5940" y="125"/>
                  </a:lnTo>
                  <a:lnTo>
                    <a:pt x="5533" y="250"/>
                  </a:lnTo>
                  <a:lnTo>
                    <a:pt x="5127" y="407"/>
                  </a:lnTo>
                  <a:lnTo>
                    <a:pt x="4752" y="594"/>
                  </a:lnTo>
                  <a:lnTo>
                    <a:pt x="4408" y="782"/>
                  </a:lnTo>
                  <a:lnTo>
                    <a:pt x="4033" y="1032"/>
                  </a:lnTo>
                  <a:lnTo>
                    <a:pt x="3720" y="1313"/>
                  </a:lnTo>
                  <a:lnTo>
                    <a:pt x="3376" y="1595"/>
                  </a:lnTo>
                  <a:lnTo>
                    <a:pt x="3095" y="1907"/>
                  </a:lnTo>
                  <a:lnTo>
                    <a:pt x="2814" y="2251"/>
                  </a:lnTo>
                  <a:lnTo>
                    <a:pt x="2532" y="2626"/>
                  </a:lnTo>
                  <a:lnTo>
                    <a:pt x="2314" y="3001"/>
                  </a:lnTo>
                  <a:lnTo>
                    <a:pt x="2095" y="3439"/>
                  </a:lnTo>
                  <a:lnTo>
                    <a:pt x="1876" y="3845"/>
                  </a:lnTo>
                  <a:lnTo>
                    <a:pt x="1751" y="4189"/>
                  </a:lnTo>
                  <a:lnTo>
                    <a:pt x="1720" y="4251"/>
                  </a:lnTo>
                  <a:lnTo>
                    <a:pt x="1689" y="4345"/>
                  </a:lnTo>
                  <a:lnTo>
                    <a:pt x="1" y="8471"/>
                  </a:lnTo>
                  <a:lnTo>
                    <a:pt x="1" y="8471"/>
                  </a:lnTo>
                  <a:lnTo>
                    <a:pt x="1720" y="8440"/>
                  </a:lnTo>
                  <a:lnTo>
                    <a:pt x="3345" y="4314"/>
                  </a:lnTo>
                  <a:lnTo>
                    <a:pt x="3408" y="4251"/>
                  </a:lnTo>
                  <a:lnTo>
                    <a:pt x="3408" y="4189"/>
                  </a:lnTo>
                  <a:lnTo>
                    <a:pt x="3533" y="3970"/>
                  </a:lnTo>
                  <a:lnTo>
                    <a:pt x="3689" y="3626"/>
                  </a:lnTo>
                  <a:lnTo>
                    <a:pt x="3877" y="3282"/>
                  </a:lnTo>
                  <a:lnTo>
                    <a:pt x="4095" y="2970"/>
                  </a:lnTo>
                  <a:lnTo>
                    <a:pt x="4314" y="2657"/>
                  </a:lnTo>
                  <a:lnTo>
                    <a:pt x="4564" y="2376"/>
                  </a:lnTo>
                  <a:lnTo>
                    <a:pt x="4814" y="2126"/>
                  </a:lnTo>
                  <a:lnTo>
                    <a:pt x="5096" y="1907"/>
                  </a:lnTo>
                  <a:lnTo>
                    <a:pt x="5377" y="1688"/>
                  </a:lnTo>
                  <a:lnTo>
                    <a:pt x="5658" y="1501"/>
                  </a:lnTo>
                  <a:lnTo>
                    <a:pt x="5971" y="1313"/>
                  </a:lnTo>
                  <a:lnTo>
                    <a:pt x="6315" y="1188"/>
                  </a:lnTo>
                  <a:lnTo>
                    <a:pt x="6627" y="1063"/>
                  </a:lnTo>
                  <a:lnTo>
                    <a:pt x="6971" y="969"/>
                  </a:lnTo>
                  <a:lnTo>
                    <a:pt x="7315" y="907"/>
                  </a:lnTo>
                  <a:lnTo>
                    <a:pt x="7690" y="844"/>
                  </a:lnTo>
                  <a:lnTo>
                    <a:pt x="20631" y="844"/>
                  </a:lnTo>
                  <a:lnTo>
                    <a:pt x="21006" y="907"/>
                  </a:lnTo>
                  <a:lnTo>
                    <a:pt x="21349" y="969"/>
                  </a:lnTo>
                  <a:lnTo>
                    <a:pt x="21693" y="1063"/>
                  </a:lnTo>
                  <a:lnTo>
                    <a:pt x="22006" y="1188"/>
                  </a:lnTo>
                  <a:lnTo>
                    <a:pt x="22350" y="1313"/>
                  </a:lnTo>
                  <a:lnTo>
                    <a:pt x="22662" y="1501"/>
                  </a:lnTo>
                  <a:lnTo>
                    <a:pt x="22944" y="1688"/>
                  </a:lnTo>
                  <a:lnTo>
                    <a:pt x="23225" y="1907"/>
                  </a:lnTo>
                  <a:lnTo>
                    <a:pt x="23506" y="2126"/>
                  </a:lnTo>
                  <a:lnTo>
                    <a:pt x="23756" y="2376"/>
                  </a:lnTo>
                  <a:lnTo>
                    <a:pt x="24006" y="2657"/>
                  </a:lnTo>
                  <a:lnTo>
                    <a:pt x="24225" y="2970"/>
                  </a:lnTo>
                  <a:lnTo>
                    <a:pt x="24444" y="3282"/>
                  </a:lnTo>
                  <a:lnTo>
                    <a:pt x="24631" y="3626"/>
                  </a:lnTo>
                  <a:lnTo>
                    <a:pt x="24788" y="3970"/>
                  </a:lnTo>
                  <a:lnTo>
                    <a:pt x="26757" y="8502"/>
                  </a:lnTo>
                  <a:lnTo>
                    <a:pt x="28226" y="8502"/>
                  </a:lnTo>
                  <a:lnTo>
                    <a:pt x="26319" y="3876"/>
                  </a:lnTo>
                  <a:lnTo>
                    <a:pt x="26132" y="3439"/>
                  </a:lnTo>
                  <a:lnTo>
                    <a:pt x="25913" y="3001"/>
                  </a:lnTo>
                  <a:lnTo>
                    <a:pt x="25663" y="2626"/>
                  </a:lnTo>
                  <a:lnTo>
                    <a:pt x="25413" y="2251"/>
                  </a:lnTo>
                  <a:lnTo>
                    <a:pt x="25132" y="1907"/>
                  </a:lnTo>
                  <a:lnTo>
                    <a:pt x="24819" y="1595"/>
                  </a:lnTo>
                  <a:lnTo>
                    <a:pt x="24506" y="1313"/>
                  </a:lnTo>
                  <a:lnTo>
                    <a:pt x="24163" y="1032"/>
                  </a:lnTo>
                  <a:lnTo>
                    <a:pt x="23819" y="782"/>
                  </a:lnTo>
                  <a:lnTo>
                    <a:pt x="23444" y="594"/>
                  </a:lnTo>
                  <a:lnTo>
                    <a:pt x="23069" y="407"/>
                  </a:lnTo>
                  <a:lnTo>
                    <a:pt x="22693" y="250"/>
                  </a:lnTo>
                  <a:lnTo>
                    <a:pt x="22287" y="125"/>
                  </a:lnTo>
                  <a:lnTo>
                    <a:pt x="21881" y="63"/>
                  </a:lnTo>
                  <a:lnTo>
                    <a:pt x="21474" y="0"/>
                  </a:lnTo>
                  <a:close/>
                </a:path>
              </a:pathLst>
            </a:custGeom>
            <a:solidFill>
              <a:srgbClr val="72B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2787928" y="1506925"/>
              <a:ext cx="1674637" cy="504483"/>
            </a:xfrm>
            <a:custGeom>
              <a:avLst/>
              <a:gdLst/>
              <a:ahLst/>
              <a:cxnLst/>
              <a:rect l="l" t="t" r="r" b="b"/>
              <a:pathLst>
                <a:path w="28227" h="8503" fill="none" extrusionOk="0">
                  <a:moveTo>
                    <a:pt x="3345" y="4314"/>
                  </a:moveTo>
                  <a:lnTo>
                    <a:pt x="3345" y="4314"/>
                  </a:lnTo>
                  <a:lnTo>
                    <a:pt x="3408" y="4251"/>
                  </a:lnTo>
                  <a:lnTo>
                    <a:pt x="3408" y="4189"/>
                  </a:lnTo>
                  <a:lnTo>
                    <a:pt x="3533" y="3970"/>
                  </a:lnTo>
                  <a:lnTo>
                    <a:pt x="3533" y="3970"/>
                  </a:lnTo>
                  <a:lnTo>
                    <a:pt x="3689" y="3626"/>
                  </a:lnTo>
                  <a:lnTo>
                    <a:pt x="3877" y="3282"/>
                  </a:lnTo>
                  <a:lnTo>
                    <a:pt x="4095" y="2970"/>
                  </a:lnTo>
                  <a:lnTo>
                    <a:pt x="4314" y="2657"/>
                  </a:lnTo>
                  <a:lnTo>
                    <a:pt x="4564" y="2376"/>
                  </a:lnTo>
                  <a:lnTo>
                    <a:pt x="4814" y="2126"/>
                  </a:lnTo>
                  <a:lnTo>
                    <a:pt x="5096" y="1907"/>
                  </a:lnTo>
                  <a:lnTo>
                    <a:pt x="5377" y="1688"/>
                  </a:lnTo>
                  <a:lnTo>
                    <a:pt x="5658" y="1501"/>
                  </a:lnTo>
                  <a:lnTo>
                    <a:pt x="5971" y="1313"/>
                  </a:lnTo>
                  <a:lnTo>
                    <a:pt x="6315" y="1188"/>
                  </a:lnTo>
                  <a:lnTo>
                    <a:pt x="6627" y="1063"/>
                  </a:lnTo>
                  <a:lnTo>
                    <a:pt x="6971" y="969"/>
                  </a:lnTo>
                  <a:lnTo>
                    <a:pt x="7315" y="907"/>
                  </a:lnTo>
                  <a:lnTo>
                    <a:pt x="7690" y="844"/>
                  </a:lnTo>
                  <a:lnTo>
                    <a:pt x="8034" y="844"/>
                  </a:lnTo>
                  <a:lnTo>
                    <a:pt x="20287" y="844"/>
                  </a:lnTo>
                  <a:lnTo>
                    <a:pt x="20287" y="844"/>
                  </a:lnTo>
                  <a:lnTo>
                    <a:pt x="20631" y="844"/>
                  </a:lnTo>
                  <a:lnTo>
                    <a:pt x="21006" y="907"/>
                  </a:lnTo>
                  <a:lnTo>
                    <a:pt x="21349" y="969"/>
                  </a:lnTo>
                  <a:lnTo>
                    <a:pt x="21693" y="1063"/>
                  </a:lnTo>
                  <a:lnTo>
                    <a:pt x="22006" y="1188"/>
                  </a:lnTo>
                  <a:lnTo>
                    <a:pt x="22350" y="1313"/>
                  </a:lnTo>
                  <a:lnTo>
                    <a:pt x="22662" y="1501"/>
                  </a:lnTo>
                  <a:lnTo>
                    <a:pt x="22944" y="1688"/>
                  </a:lnTo>
                  <a:lnTo>
                    <a:pt x="23225" y="1907"/>
                  </a:lnTo>
                  <a:lnTo>
                    <a:pt x="23506" y="2126"/>
                  </a:lnTo>
                  <a:lnTo>
                    <a:pt x="23756" y="2376"/>
                  </a:lnTo>
                  <a:lnTo>
                    <a:pt x="24006" y="2657"/>
                  </a:lnTo>
                  <a:lnTo>
                    <a:pt x="24225" y="2970"/>
                  </a:lnTo>
                  <a:lnTo>
                    <a:pt x="24444" y="3282"/>
                  </a:lnTo>
                  <a:lnTo>
                    <a:pt x="24631" y="3626"/>
                  </a:lnTo>
                  <a:lnTo>
                    <a:pt x="24788" y="3970"/>
                  </a:lnTo>
                  <a:lnTo>
                    <a:pt x="26757" y="8502"/>
                  </a:lnTo>
                  <a:lnTo>
                    <a:pt x="26757" y="8502"/>
                  </a:lnTo>
                  <a:lnTo>
                    <a:pt x="27507" y="8502"/>
                  </a:lnTo>
                  <a:lnTo>
                    <a:pt x="27507" y="8502"/>
                  </a:lnTo>
                  <a:lnTo>
                    <a:pt x="28226" y="8502"/>
                  </a:lnTo>
                  <a:lnTo>
                    <a:pt x="26319" y="3876"/>
                  </a:lnTo>
                  <a:lnTo>
                    <a:pt x="26319" y="3876"/>
                  </a:lnTo>
                  <a:lnTo>
                    <a:pt x="26132" y="3439"/>
                  </a:lnTo>
                  <a:lnTo>
                    <a:pt x="25913" y="3001"/>
                  </a:lnTo>
                  <a:lnTo>
                    <a:pt x="25663" y="2626"/>
                  </a:lnTo>
                  <a:lnTo>
                    <a:pt x="25413" y="2251"/>
                  </a:lnTo>
                  <a:lnTo>
                    <a:pt x="25132" y="1907"/>
                  </a:lnTo>
                  <a:lnTo>
                    <a:pt x="24819" y="1595"/>
                  </a:lnTo>
                  <a:lnTo>
                    <a:pt x="24506" y="1313"/>
                  </a:lnTo>
                  <a:lnTo>
                    <a:pt x="24163" y="1032"/>
                  </a:lnTo>
                  <a:lnTo>
                    <a:pt x="23819" y="782"/>
                  </a:lnTo>
                  <a:lnTo>
                    <a:pt x="23444" y="594"/>
                  </a:lnTo>
                  <a:lnTo>
                    <a:pt x="23069" y="407"/>
                  </a:lnTo>
                  <a:lnTo>
                    <a:pt x="22693" y="250"/>
                  </a:lnTo>
                  <a:lnTo>
                    <a:pt x="22287" y="125"/>
                  </a:lnTo>
                  <a:lnTo>
                    <a:pt x="21881" y="63"/>
                  </a:lnTo>
                  <a:lnTo>
                    <a:pt x="21474" y="0"/>
                  </a:lnTo>
                  <a:lnTo>
                    <a:pt x="21037" y="0"/>
                  </a:lnTo>
                  <a:lnTo>
                    <a:pt x="7159" y="0"/>
                  </a:lnTo>
                  <a:lnTo>
                    <a:pt x="7159" y="0"/>
                  </a:lnTo>
                  <a:lnTo>
                    <a:pt x="6752" y="0"/>
                  </a:lnTo>
                  <a:lnTo>
                    <a:pt x="6346" y="63"/>
                  </a:lnTo>
                  <a:lnTo>
                    <a:pt x="5940" y="125"/>
                  </a:lnTo>
                  <a:lnTo>
                    <a:pt x="5533" y="250"/>
                  </a:lnTo>
                  <a:lnTo>
                    <a:pt x="5127" y="407"/>
                  </a:lnTo>
                  <a:lnTo>
                    <a:pt x="4752" y="594"/>
                  </a:lnTo>
                  <a:lnTo>
                    <a:pt x="4408" y="782"/>
                  </a:lnTo>
                  <a:lnTo>
                    <a:pt x="4033" y="1032"/>
                  </a:lnTo>
                  <a:lnTo>
                    <a:pt x="3720" y="1313"/>
                  </a:lnTo>
                  <a:lnTo>
                    <a:pt x="3376" y="1595"/>
                  </a:lnTo>
                  <a:lnTo>
                    <a:pt x="3095" y="1907"/>
                  </a:lnTo>
                  <a:lnTo>
                    <a:pt x="2814" y="2251"/>
                  </a:lnTo>
                  <a:lnTo>
                    <a:pt x="2532" y="2626"/>
                  </a:lnTo>
                  <a:lnTo>
                    <a:pt x="2314" y="3001"/>
                  </a:lnTo>
                  <a:lnTo>
                    <a:pt x="2095" y="3439"/>
                  </a:lnTo>
                  <a:lnTo>
                    <a:pt x="1876" y="3845"/>
                  </a:lnTo>
                  <a:lnTo>
                    <a:pt x="1751" y="4189"/>
                  </a:lnTo>
                  <a:lnTo>
                    <a:pt x="1751" y="4189"/>
                  </a:lnTo>
                  <a:lnTo>
                    <a:pt x="1720" y="4251"/>
                  </a:lnTo>
                  <a:lnTo>
                    <a:pt x="1689" y="4345"/>
                  </a:lnTo>
                  <a:lnTo>
                    <a:pt x="1" y="8471"/>
                  </a:lnTo>
                  <a:lnTo>
                    <a:pt x="1" y="8471"/>
                  </a:lnTo>
                  <a:lnTo>
                    <a:pt x="1720" y="8440"/>
                  </a:lnTo>
                  <a:lnTo>
                    <a:pt x="3345" y="43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5868340" y="1471682"/>
              <a:ext cx="628694" cy="1324186"/>
            </a:xfrm>
            <a:custGeom>
              <a:avLst/>
              <a:gdLst/>
              <a:ahLst/>
              <a:cxnLst/>
              <a:rect l="l" t="t" r="r" b="b"/>
              <a:pathLst>
                <a:path w="10597" h="22319" extrusionOk="0">
                  <a:moveTo>
                    <a:pt x="2532" y="0"/>
                  </a:moveTo>
                  <a:lnTo>
                    <a:pt x="2251" y="32"/>
                  </a:lnTo>
                  <a:lnTo>
                    <a:pt x="2001" y="63"/>
                  </a:lnTo>
                  <a:lnTo>
                    <a:pt x="1782" y="126"/>
                  </a:lnTo>
                  <a:lnTo>
                    <a:pt x="1532" y="188"/>
                  </a:lnTo>
                  <a:lnTo>
                    <a:pt x="1313" y="313"/>
                  </a:lnTo>
                  <a:lnTo>
                    <a:pt x="1125" y="438"/>
                  </a:lnTo>
                  <a:lnTo>
                    <a:pt x="907" y="594"/>
                  </a:lnTo>
                  <a:lnTo>
                    <a:pt x="750" y="751"/>
                  </a:lnTo>
                  <a:lnTo>
                    <a:pt x="563" y="907"/>
                  </a:lnTo>
                  <a:lnTo>
                    <a:pt x="438" y="1126"/>
                  </a:lnTo>
                  <a:lnTo>
                    <a:pt x="313" y="1313"/>
                  </a:lnTo>
                  <a:lnTo>
                    <a:pt x="188" y="1532"/>
                  </a:lnTo>
                  <a:lnTo>
                    <a:pt x="125" y="1782"/>
                  </a:lnTo>
                  <a:lnTo>
                    <a:pt x="63" y="2032"/>
                  </a:lnTo>
                  <a:lnTo>
                    <a:pt x="0" y="2282"/>
                  </a:lnTo>
                  <a:lnTo>
                    <a:pt x="0" y="2532"/>
                  </a:lnTo>
                  <a:lnTo>
                    <a:pt x="0" y="22318"/>
                  </a:lnTo>
                  <a:lnTo>
                    <a:pt x="10596" y="22318"/>
                  </a:lnTo>
                  <a:lnTo>
                    <a:pt x="10596" y="2532"/>
                  </a:lnTo>
                  <a:lnTo>
                    <a:pt x="10596" y="2282"/>
                  </a:lnTo>
                  <a:lnTo>
                    <a:pt x="10534" y="2032"/>
                  </a:lnTo>
                  <a:lnTo>
                    <a:pt x="10471" y="1782"/>
                  </a:lnTo>
                  <a:lnTo>
                    <a:pt x="10409" y="1532"/>
                  </a:lnTo>
                  <a:lnTo>
                    <a:pt x="10284" y="1313"/>
                  </a:lnTo>
                  <a:lnTo>
                    <a:pt x="10159" y="1126"/>
                  </a:lnTo>
                  <a:lnTo>
                    <a:pt x="10034" y="907"/>
                  </a:lnTo>
                  <a:lnTo>
                    <a:pt x="9846" y="751"/>
                  </a:lnTo>
                  <a:lnTo>
                    <a:pt x="9690" y="594"/>
                  </a:lnTo>
                  <a:lnTo>
                    <a:pt x="9502" y="438"/>
                  </a:lnTo>
                  <a:lnTo>
                    <a:pt x="9284" y="313"/>
                  </a:lnTo>
                  <a:lnTo>
                    <a:pt x="9065" y="188"/>
                  </a:lnTo>
                  <a:lnTo>
                    <a:pt x="8815" y="126"/>
                  </a:lnTo>
                  <a:lnTo>
                    <a:pt x="8596" y="63"/>
                  </a:lnTo>
                  <a:lnTo>
                    <a:pt x="8346" y="32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2702609" y="2619625"/>
              <a:ext cx="261575" cy="365413"/>
            </a:xfrm>
            <a:custGeom>
              <a:avLst/>
              <a:gdLst/>
              <a:ahLst/>
              <a:cxnLst/>
              <a:rect l="l" t="t" r="r" b="b"/>
              <a:pathLst>
                <a:path w="4409" h="6159" extrusionOk="0">
                  <a:moveTo>
                    <a:pt x="845" y="1"/>
                  </a:moveTo>
                  <a:lnTo>
                    <a:pt x="657" y="63"/>
                  </a:lnTo>
                  <a:lnTo>
                    <a:pt x="470" y="157"/>
                  </a:lnTo>
                  <a:lnTo>
                    <a:pt x="313" y="313"/>
                  </a:lnTo>
                  <a:lnTo>
                    <a:pt x="188" y="438"/>
                  </a:lnTo>
                  <a:lnTo>
                    <a:pt x="95" y="626"/>
                  </a:lnTo>
                  <a:lnTo>
                    <a:pt x="32" y="814"/>
                  </a:lnTo>
                  <a:lnTo>
                    <a:pt x="1" y="1032"/>
                  </a:lnTo>
                  <a:lnTo>
                    <a:pt x="1" y="5127"/>
                  </a:lnTo>
                  <a:lnTo>
                    <a:pt x="32" y="5315"/>
                  </a:lnTo>
                  <a:lnTo>
                    <a:pt x="95" y="5533"/>
                  </a:lnTo>
                  <a:lnTo>
                    <a:pt x="188" y="5690"/>
                  </a:lnTo>
                  <a:lnTo>
                    <a:pt x="313" y="5846"/>
                  </a:lnTo>
                  <a:lnTo>
                    <a:pt x="470" y="5971"/>
                  </a:lnTo>
                  <a:lnTo>
                    <a:pt x="657" y="6065"/>
                  </a:lnTo>
                  <a:lnTo>
                    <a:pt x="845" y="6127"/>
                  </a:lnTo>
                  <a:lnTo>
                    <a:pt x="1064" y="6159"/>
                  </a:lnTo>
                  <a:lnTo>
                    <a:pt x="3345" y="6159"/>
                  </a:lnTo>
                  <a:lnTo>
                    <a:pt x="3564" y="6127"/>
                  </a:lnTo>
                  <a:lnTo>
                    <a:pt x="3752" y="6065"/>
                  </a:lnTo>
                  <a:lnTo>
                    <a:pt x="3939" y="5971"/>
                  </a:lnTo>
                  <a:lnTo>
                    <a:pt x="4096" y="5846"/>
                  </a:lnTo>
                  <a:lnTo>
                    <a:pt x="4221" y="5690"/>
                  </a:lnTo>
                  <a:lnTo>
                    <a:pt x="4314" y="5533"/>
                  </a:lnTo>
                  <a:lnTo>
                    <a:pt x="4377" y="5315"/>
                  </a:lnTo>
                  <a:lnTo>
                    <a:pt x="4408" y="5127"/>
                  </a:lnTo>
                  <a:lnTo>
                    <a:pt x="4408" y="1032"/>
                  </a:lnTo>
                  <a:lnTo>
                    <a:pt x="4377" y="814"/>
                  </a:lnTo>
                  <a:lnTo>
                    <a:pt x="4314" y="626"/>
                  </a:lnTo>
                  <a:lnTo>
                    <a:pt x="4221" y="438"/>
                  </a:lnTo>
                  <a:lnTo>
                    <a:pt x="4096" y="313"/>
                  </a:lnTo>
                  <a:lnTo>
                    <a:pt x="3939" y="157"/>
                  </a:lnTo>
                  <a:lnTo>
                    <a:pt x="3752" y="63"/>
                  </a:lnTo>
                  <a:lnTo>
                    <a:pt x="3564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4277139" y="2619625"/>
              <a:ext cx="259676" cy="365413"/>
            </a:xfrm>
            <a:custGeom>
              <a:avLst/>
              <a:gdLst/>
              <a:ahLst/>
              <a:cxnLst/>
              <a:rect l="l" t="t" r="r" b="b"/>
              <a:pathLst>
                <a:path w="4377" h="6159" extrusionOk="0">
                  <a:moveTo>
                    <a:pt x="813" y="1"/>
                  </a:moveTo>
                  <a:lnTo>
                    <a:pt x="625" y="63"/>
                  </a:lnTo>
                  <a:lnTo>
                    <a:pt x="469" y="157"/>
                  </a:lnTo>
                  <a:lnTo>
                    <a:pt x="313" y="313"/>
                  </a:lnTo>
                  <a:lnTo>
                    <a:pt x="188" y="438"/>
                  </a:lnTo>
                  <a:lnTo>
                    <a:pt x="63" y="626"/>
                  </a:lnTo>
                  <a:lnTo>
                    <a:pt x="32" y="814"/>
                  </a:lnTo>
                  <a:lnTo>
                    <a:pt x="0" y="1032"/>
                  </a:lnTo>
                  <a:lnTo>
                    <a:pt x="0" y="5127"/>
                  </a:lnTo>
                  <a:lnTo>
                    <a:pt x="32" y="5315"/>
                  </a:lnTo>
                  <a:lnTo>
                    <a:pt x="63" y="5533"/>
                  </a:lnTo>
                  <a:lnTo>
                    <a:pt x="188" y="5690"/>
                  </a:lnTo>
                  <a:lnTo>
                    <a:pt x="313" y="5846"/>
                  </a:lnTo>
                  <a:lnTo>
                    <a:pt x="469" y="5971"/>
                  </a:lnTo>
                  <a:lnTo>
                    <a:pt x="625" y="6065"/>
                  </a:lnTo>
                  <a:lnTo>
                    <a:pt x="813" y="6127"/>
                  </a:lnTo>
                  <a:lnTo>
                    <a:pt x="1032" y="6159"/>
                  </a:lnTo>
                  <a:lnTo>
                    <a:pt x="3345" y="6159"/>
                  </a:lnTo>
                  <a:lnTo>
                    <a:pt x="3532" y="6127"/>
                  </a:lnTo>
                  <a:lnTo>
                    <a:pt x="3720" y="6065"/>
                  </a:lnTo>
                  <a:lnTo>
                    <a:pt x="3907" y="5971"/>
                  </a:lnTo>
                  <a:lnTo>
                    <a:pt x="4064" y="5846"/>
                  </a:lnTo>
                  <a:lnTo>
                    <a:pt x="4189" y="5690"/>
                  </a:lnTo>
                  <a:lnTo>
                    <a:pt x="4283" y="5533"/>
                  </a:lnTo>
                  <a:lnTo>
                    <a:pt x="4345" y="5315"/>
                  </a:lnTo>
                  <a:lnTo>
                    <a:pt x="4376" y="5127"/>
                  </a:lnTo>
                  <a:lnTo>
                    <a:pt x="4376" y="1032"/>
                  </a:lnTo>
                  <a:lnTo>
                    <a:pt x="4345" y="814"/>
                  </a:lnTo>
                  <a:lnTo>
                    <a:pt x="4283" y="626"/>
                  </a:lnTo>
                  <a:lnTo>
                    <a:pt x="4189" y="438"/>
                  </a:lnTo>
                  <a:lnTo>
                    <a:pt x="4064" y="313"/>
                  </a:lnTo>
                  <a:lnTo>
                    <a:pt x="3907" y="157"/>
                  </a:lnTo>
                  <a:lnTo>
                    <a:pt x="3720" y="6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868340" y="1553262"/>
              <a:ext cx="628694" cy="1324186"/>
            </a:xfrm>
            <a:custGeom>
              <a:avLst/>
              <a:gdLst/>
              <a:ahLst/>
              <a:cxnLst/>
              <a:rect l="l" t="t" r="r" b="b"/>
              <a:pathLst>
                <a:path w="10597" h="22319" extrusionOk="0">
                  <a:moveTo>
                    <a:pt x="2438" y="1"/>
                  </a:moveTo>
                  <a:lnTo>
                    <a:pt x="2188" y="32"/>
                  </a:lnTo>
                  <a:lnTo>
                    <a:pt x="1938" y="63"/>
                  </a:lnTo>
                  <a:lnTo>
                    <a:pt x="1719" y="126"/>
                  </a:lnTo>
                  <a:lnTo>
                    <a:pt x="1500" y="188"/>
                  </a:lnTo>
                  <a:lnTo>
                    <a:pt x="1282" y="313"/>
                  </a:lnTo>
                  <a:lnTo>
                    <a:pt x="1063" y="407"/>
                  </a:lnTo>
                  <a:lnTo>
                    <a:pt x="875" y="563"/>
                  </a:lnTo>
                  <a:lnTo>
                    <a:pt x="719" y="720"/>
                  </a:lnTo>
                  <a:lnTo>
                    <a:pt x="563" y="876"/>
                  </a:lnTo>
                  <a:lnTo>
                    <a:pt x="406" y="1064"/>
                  </a:lnTo>
                  <a:lnTo>
                    <a:pt x="281" y="1282"/>
                  </a:lnTo>
                  <a:lnTo>
                    <a:pt x="188" y="1501"/>
                  </a:lnTo>
                  <a:lnTo>
                    <a:pt x="125" y="1720"/>
                  </a:lnTo>
                  <a:lnTo>
                    <a:pt x="63" y="1939"/>
                  </a:lnTo>
                  <a:lnTo>
                    <a:pt x="0" y="2189"/>
                  </a:lnTo>
                  <a:lnTo>
                    <a:pt x="0" y="2439"/>
                  </a:lnTo>
                  <a:lnTo>
                    <a:pt x="0" y="22319"/>
                  </a:lnTo>
                  <a:lnTo>
                    <a:pt x="10596" y="22319"/>
                  </a:lnTo>
                  <a:lnTo>
                    <a:pt x="10596" y="2439"/>
                  </a:lnTo>
                  <a:lnTo>
                    <a:pt x="10596" y="2189"/>
                  </a:lnTo>
                  <a:lnTo>
                    <a:pt x="10534" y="1939"/>
                  </a:lnTo>
                  <a:lnTo>
                    <a:pt x="10503" y="1720"/>
                  </a:lnTo>
                  <a:lnTo>
                    <a:pt x="10409" y="1501"/>
                  </a:lnTo>
                  <a:lnTo>
                    <a:pt x="10315" y="1282"/>
                  </a:lnTo>
                  <a:lnTo>
                    <a:pt x="10190" y="1064"/>
                  </a:lnTo>
                  <a:lnTo>
                    <a:pt x="10034" y="876"/>
                  </a:lnTo>
                  <a:lnTo>
                    <a:pt x="9877" y="720"/>
                  </a:lnTo>
                  <a:lnTo>
                    <a:pt x="9721" y="563"/>
                  </a:lnTo>
                  <a:lnTo>
                    <a:pt x="9534" y="407"/>
                  </a:lnTo>
                  <a:lnTo>
                    <a:pt x="9315" y="313"/>
                  </a:lnTo>
                  <a:lnTo>
                    <a:pt x="9127" y="188"/>
                  </a:lnTo>
                  <a:lnTo>
                    <a:pt x="8877" y="126"/>
                  </a:lnTo>
                  <a:lnTo>
                    <a:pt x="8658" y="63"/>
                  </a:lnTo>
                  <a:lnTo>
                    <a:pt x="8408" y="32"/>
                  </a:lnTo>
                  <a:lnTo>
                    <a:pt x="81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2621029" y="2300659"/>
              <a:ext cx="1991684" cy="552718"/>
            </a:xfrm>
            <a:custGeom>
              <a:avLst/>
              <a:gdLst/>
              <a:ahLst/>
              <a:cxnLst/>
              <a:rect l="l" t="t" r="r" b="b"/>
              <a:pathLst>
                <a:path w="33571" h="9316" extrusionOk="0">
                  <a:moveTo>
                    <a:pt x="33196" y="1"/>
                  </a:moveTo>
                  <a:lnTo>
                    <a:pt x="33227" y="344"/>
                  </a:lnTo>
                  <a:lnTo>
                    <a:pt x="33196" y="532"/>
                  </a:lnTo>
                  <a:lnTo>
                    <a:pt x="33133" y="751"/>
                  </a:lnTo>
                  <a:lnTo>
                    <a:pt x="33008" y="1126"/>
                  </a:lnTo>
                  <a:lnTo>
                    <a:pt x="32821" y="1470"/>
                  </a:lnTo>
                  <a:lnTo>
                    <a:pt x="32571" y="1782"/>
                  </a:lnTo>
                  <a:lnTo>
                    <a:pt x="32321" y="2032"/>
                  </a:lnTo>
                  <a:lnTo>
                    <a:pt x="32039" y="2251"/>
                  </a:lnTo>
                  <a:lnTo>
                    <a:pt x="31758" y="2439"/>
                  </a:lnTo>
                  <a:lnTo>
                    <a:pt x="31508" y="2564"/>
                  </a:lnTo>
                  <a:lnTo>
                    <a:pt x="31133" y="2720"/>
                  </a:lnTo>
                  <a:lnTo>
                    <a:pt x="30726" y="2814"/>
                  </a:lnTo>
                  <a:lnTo>
                    <a:pt x="30289" y="2908"/>
                  </a:lnTo>
                  <a:lnTo>
                    <a:pt x="29851" y="2970"/>
                  </a:lnTo>
                  <a:lnTo>
                    <a:pt x="28257" y="3095"/>
                  </a:lnTo>
                  <a:lnTo>
                    <a:pt x="26663" y="3220"/>
                  </a:lnTo>
                  <a:lnTo>
                    <a:pt x="23475" y="3376"/>
                  </a:lnTo>
                  <a:lnTo>
                    <a:pt x="20287" y="3470"/>
                  </a:lnTo>
                  <a:lnTo>
                    <a:pt x="17067" y="3501"/>
                  </a:lnTo>
                  <a:lnTo>
                    <a:pt x="13816" y="3470"/>
                  </a:lnTo>
                  <a:lnTo>
                    <a:pt x="10534" y="3376"/>
                  </a:lnTo>
                  <a:lnTo>
                    <a:pt x="7252" y="3189"/>
                  </a:lnTo>
                  <a:lnTo>
                    <a:pt x="3970" y="2970"/>
                  </a:lnTo>
                  <a:lnTo>
                    <a:pt x="3501" y="2908"/>
                  </a:lnTo>
                  <a:lnTo>
                    <a:pt x="3064" y="2814"/>
                  </a:lnTo>
                  <a:lnTo>
                    <a:pt x="2657" y="2720"/>
                  </a:lnTo>
                  <a:lnTo>
                    <a:pt x="2314" y="2564"/>
                  </a:lnTo>
                  <a:lnTo>
                    <a:pt x="1845" y="2345"/>
                  </a:lnTo>
                  <a:lnTo>
                    <a:pt x="1595" y="2220"/>
                  </a:lnTo>
                  <a:lnTo>
                    <a:pt x="1376" y="2064"/>
                  </a:lnTo>
                  <a:lnTo>
                    <a:pt x="1157" y="1845"/>
                  </a:lnTo>
                  <a:lnTo>
                    <a:pt x="969" y="1595"/>
                  </a:lnTo>
                  <a:lnTo>
                    <a:pt x="813" y="1282"/>
                  </a:lnTo>
                  <a:lnTo>
                    <a:pt x="688" y="876"/>
                  </a:lnTo>
                  <a:lnTo>
                    <a:pt x="532" y="63"/>
                  </a:lnTo>
                  <a:lnTo>
                    <a:pt x="282" y="157"/>
                  </a:lnTo>
                  <a:lnTo>
                    <a:pt x="188" y="219"/>
                  </a:lnTo>
                  <a:lnTo>
                    <a:pt x="126" y="282"/>
                  </a:lnTo>
                  <a:lnTo>
                    <a:pt x="63" y="376"/>
                  </a:lnTo>
                  <a:lnTo>
                    <a:pt x="32" y="469"/>
                  </a:lnTo>
                  <a:lnTo>
                    <a:pt x="0" y="688"/>
                  </a:lnTo>
                  <a:lnTo>
                    <a:pt x="0" y="845"/>
                  </a:lnTo>
                  <a:lnTo>
                    <a:pt x="0" y="1907"/>
                  </a:lnTo>
                  <a:lnTo>
                    <a:pt x="0" y="5908"/>
                  </a:lnTo>
                  <a:lnTo>
                    <a:pt x="32" y="6221"/>
                  </a:lnTo>
                  <a:lnTo>
                    <a:pt x="63" y="6533"/>
                  </a:lnTo>
                  <a:lnTo>
                    <a:pt x="157" y="6846"/>
                  </a:lnTo>
                  <a:lnTo>
                    <a:pt x="251" y="7127"/>
                  </a:lnTo>
                  <a:lnTo>
                    <a:pt x="407" y="7377"/>
                  </a:lnTo>
                  <a:lnTo>
                    <a:pt x="563" y="7627"/>
                  </a:lnTo>
                  <a:lnTo>
                    <a:pt x="751" y="7877"/>
                  </a:lnTo>
                  <a:lnTo>
                    <a:pt x="938" y="8096"/>
                  </a:lnTo>
                  <a:lnTo>
                    <a:pt x="1157" y="8284"/>
                  </a:lnTo>
                  <a:lnTo>
                    <a:pt x="1407" y="8471"/>
                  </a:lnTo>
                  <a:lnTo>
                    <a:pt x="1657" y="8628"/>
                  </a:lnTo>
                  <a:lnTo>
                    <a:pt x="1938" y="8753"/>
                  </a:lnTo>
                  <a:lnTo>
                    <a:pt x="2220" y="8878"/>
                  </a:lnTo>
                  <a:lnTo>
                    <a:pt x="2532" y="8940"/>
                  </a:lnTo>
                  <a:lnTo>
                    <a:pt x="2845" y="8971"/>
                  </a:lnTo>
                  <a:lnTo>
                    <a:pt x="3157" y="9003"/>
                  </a:lnTo>
                  <a:lnTo>
                    <a:pt x="6565" y="9159"/>
                  </a:lnTo>
                  <a:lnTo>
                    <a:pt x="10003" y="9253"/>
                  </a:lnTo>
                  <a:lnTo>
                    <a:pt x="13410" y="9315"/>
                  </a:lnTo>
                  <a:lnTo>
                    <a:pt x="20255" y="9315"/>
                  </a:lnTo>
                  <a:lnTo>
                    <a:pt x="23694" y="9253"/>
                  </a:lnTo>
                  <a:lnTo>
                    <a:pt x="27132" y="9159"/>
                  </a:lnTo>
                  <a:lnTo>
                    <a:pt x="30539" y="9003"/>
                  </a:lnTo>
                  <a:lnTo>
                    <a:pt x="30852" y="8971"/>
                  </a:lnTo>
                  <a:lnTo>
                    <a:pt x="31164" y="8940"/>
                  </a:lnTo>
                  <a:lnTo>
                    <a:pt x="31445" y="8878"/>
                  </a:lnTo>
                  <a:lnTo>
                    <a:pt x="31727" y="8753"/>
                  </a:lnTo>
                  <a:lnTo>
                    <a:pt x="32008" y="8628"/>
                  </a:lnTo>
                  <a:lnTo>
                    <a:pt x="32258" y="8471"/>
                  </a:lnTo>
                  <a:lnTo>
                    <a:pt x="32477" y="8284"/>
                  </a:lnTo>
                  <a:lnTo>
                    <a:pt x="32696" y="8096"/>
                  </a:lnTo>
                  <a:lnTo>
                    <a:pt x="32883" y="7877"/>
                  </a:lnTo>
                  <a:lnTo>
                    <a:pt x="33071" y="7627"/>
                  </a:lnTo>
                  <a:lnTo>
                    <a:pt x="33227" y="7377"/>
                  </a:lnTo>
                  <a:lnTo>
                    <a:pt x="33352" y="7127"/>
                  </a:lnTo>
                  <a:lnTo>
                    <a:pt x="33446" y="6846"/>
                  </a:lnTo>
                  <a:lnTo>
                    <a:pt x="33508" y="6533"/>
                  </a:lnTo>
                  <a:lnTo>
                    <a:pt x="33571" y="6221"/>
                  </a:lnTo>
                  <a:lnTo>
                    <a:pt x="33571" y="5908"/>
                  </a:lnTo>
                  <a:lnTo>
                    <a:pt x="33571" y="1907"/>
                  </a:lnTo>
                  <a:lnTo>
                    <a:pt x="33571" y="845"/>
                  </a:lnTo>
                  <a:lnTo>
                    <a:pt x="33571" y="688"/>
                  </a:lnTo>
                  <a:lnTo>
                    <a:pt x="33571" y="532"/>
                  </a:lnTo>
                  <a:lnTo>
                    <a:pt x="33540" y="407"/>
                  </a:lnTo>
                  <a:lnTo>
                    <a:pt x="33508" y="282"/>
                  </a:lnTo>
                  <a:lnTo>
                    <a:pt x="33446" y="219"/>
                  </a:lnTo>
                  <a:lnTo>
                    <a:pt x="33321" y="94"/>
                  </a:lnTo>
                  <a:lnTo>
                    <a:pt x="33196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2693354" y="2187515"/>
              <a:ext cx="387646" cy="263425"/>
            </a:xfrm>
            <a:custGeom>
              <a:avLst/>
              <a:gdLst/>
              <a:ahLst/>
              <a:cxnLst/>
              <a:rect l="l" t="t" r="r" b="b"/>
              <a:pathLst>
                <a:path w="6534" h="4440" extrusionOk="0">
                  <a:moveTo>
                    <a:pt x="813" y="1"/>
                  </a:moveTo>
                  <a:lnTo>
                    <a:pt x="626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88" y="470"/>
                  </a:lnTo>
                  <a:lnTo>
                    <a:pt x="94" y="657"/>
                  </a:lnTo>
                  <a:lnTo>
                    <a:pt x="32" y="876"/>
                  </a:lnTo>
                  <a:lnTo>
                    <a:pt x="1" y="1095"/>
                  </a:lnTo>
                  <a:lnTo>
                    <a:pt x="1" y="1345"/>
                  </a:lnTo>
                  <a:lnTo>
                    <a:pt x="1" y="1626"/>
                  </a:lnTo>
                  <a:lnTo>
                    <a:pt x="63" y="2158"/>
                  </a:lnTo>
                  <a:lnTo>
                    <a:pt x="219" y="2720"/>
                  </a:lnTo>
                  <a:lnTo>
                    <a:pt x="313" y="2939"/>
                  </a:lnTo>
                  <a:lnTo>
                    <a:pt x="438" y="3127"/>
                  </a:lnTo>
                  <a:lnTo>
                    <a:pt x="563" y="3314"/>
                  </a:lnTo>
                  <a:lnTo>
                    <a:pt x="751" y="3502"/>
                  </a:lnTo>
                  <a:lnTo>
                    <a:pt x="969" y="3627"/>
                  </a:lnTo>
                  <a:lnTo>
                    <a:pt x="1220" y="3783"/>
                  </a:lnTo>
                  <a:lnTo>
                    <a:pt x="1782" y="4033"/>
                  </a:lnTo>
                  <a:lnTo>
                    <a:pt x="2095" y="4158"/>
                  </a:lnTo>
                  <a:lnTo>
                    <a:pt x="2501" y="4252"/>
                  </a:lnTo>
                  <a:lnTo>
                    <a:pt x="2939" y="4314"/>
                  </a:lnTo>
                  <a:lnTo>
                    <a:pt x="3408" y="4377"/>
                  </a:lnTo>
                  <a:lnTo>
                    <a:pt x="3876" y="4408"/>
                  </a:lnTo>
                  <a:lnTo>
                    <a:pt x="4345" y="4439"/>
                  </a:lnTo>
                  <a:lnTo>
                    <a:pt x="4783" y="4408"/>
                  </a:lnTo>
                  <a:lnTo>
                    <a:pt x="5158" y="4346"/>
                  </a:lnTo>
                  <a:lnTo>
                    <a:pt x="5408" y="4283"/>
                  </a:lnTo>
                  <a:lnTo>
                    <a:pt x="5658" y="4221"/>
                  </a:lnTo>
                  <a:lnTo>
                    <a:pt x="5877" y="4096"/>
                  </a:lnTo>
                  <a:lnTo>
                    <a:pt x="6064" y="3971"/>
                  </a:lnTo>
                  <a:lnTo>
                    <a:pt x="6221" y="3814"/>
                  </a:lnTo>
                  <a:lnTo>
                    <a:pt x="6377" y="3627"/>
                  </a:lnTo>
                  <a:lnTo>
                    <a:pt x="6471" y="3408"/>
                  </a:lnTo>
                  <a:lnTo>
                    <a:pt x="6502" y="3189"/>
                  </a:lnTo>
                  <a:lnTo>
                    <a:pt x="6533" y="2970"/>
                  </a:lnTo>
                  <a:lnTo>
                    <a:pt x="6471" y="2752"/>
                  </a:lnTo>
                  <a:lnTo>
                    <a:pt x="6408" y="2533"/>
                  </a:lnTo>
                  <a:lnTo>
                    <a:pt x="6315" y="2345"/>
                  </a:lnTo>
                  <a:lnTo>
                    <a:pt x="6189" y="2158"/>
                  </a:lnTo>
                  <a:lnTo>
                    <a:pt x="6033" y="1970"/>
                  </a:lnTo>
                  <a:lnTo>
                    <a:pt x="5846" y="1845"/>
                  </a:lnTo>
                  <a:lnTo>
                    <a:pt x="5658" y="1720"/>
                  </a:lnTo>
                  <a:lnTo>
                    <a:pt x="5127" y="1439"/>
                  </a:lnTo>
                  <a:lnTo>
                    <a:pt x="4627" y="1220"/>
                  </a:lnTo>
                  <a:lnTo>
                    <a:pt x="3658" y="782"/>
                  </a:lnTo>
                  <a:lnTo>
                    <a:pt x="2689" y="438"/>
                  </a:lnTo>
                  <a:lnTo>
                    <a:pt x="1688" y="95"/>
                  </a:lnTo>
                  <a:lnTo>
                    <a:pt x="1345" y="32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4169571" y="2187515"/>
              <a:ext cx="387646" cy="263425"/>
            </a:xfrm>
            <a:custGeom>
              <a:avLst/>
              <a:gdLst/>
              <a:ahLst/>
              <a:cxnLst/>
              <a:rect l="l" t="t" r="r" b="b"/>
              <a:pathLst>
                <a:path w="6534" h="4440" extrusionOk="0">
                  <a:moveTo>
                    <a:pt x="5470" y="1"/>
                  </a:moveTo>
                  <a:lnTo>
                    <a:pt x="5189" y="32"/>
                  </a:lnTo>
                  <a:lnTo>
                    <a:pt x="4845" y="95"/>
                  </a:lnTo>
                  <a:lnTo>
                    <a:pt x="3845" y="438"/>
                  </a:lnTo>
                  <a:lnTo>
                    <a:pt x="2876" y="782"/>
                  </a:lnTo>
                  <a:lnTo>
                    <a:pt x="1907" y="1220"/>
                  </a:lnTo>
                  <a:lnTo>
                    <a:pt x="1407" y="1439"/>
                  </a:lnTo>
                  <a:lnTo>
                    <a:pt x="876" y="1720"/>
                  </a:lnTo>
                  <a:lnTo>
                    <a:pt x="688" y="1845"/>
                  </a:lnTo>
                  <a:lnTo>
                    <a:pt x="501" y="1970"/>
                  </a:lnTo>
                  <a:lnTo>
                    <a:pt x="344" y="2158"/>
                  </a:lnTo>
                  <a:lnTo>
                    <a:pt x="219" y="2345"/>
                  </a:lnTo>
                  <a:lnTo>
                    <a:pt x="125" y="2533"/>
                  </a:lnTo>
                  <a:lnTo>
                    <a:pt x="63" y="2752"/>
                  </a:lnTo>
                  <a:lnTo>
                    <a:pt x="0" y="2970"/>
                  </a:lnTo>
                  <a:lnTo>
                    <a:pt x="32" y="3189"/>
                  </a:lnTo>
                  <a:lnTo>
                    <a:pt x="63" y="3408"/>
                  </a:lnTo>
                  <a:lnTo>
                    <a:pt x="157" y="3627"/>
                  </a:lnTo>
                  <a:lnTo>
                    <a:pt x="313" y="3814"/>
                  </a:lnTo>
                  <a:lnTo>
                    <a:pt x="469" y="3971"/>
                  </a:lnTo>
                  <a:lnTo>
                    <a:pt x="657" y="4096"/>
                  </a:lnTo>
                  <a:lnTo>
                    <a:pt x="876" y="4221"/>
                  </a:lnTo>
                  <a:lnTo>
                    <a:pt x="1126" y="4283"/>
                  </a:lnTo>
                  <a:lnTo>
                    <a:pt x="1376" y="4346"/>
                  </a:lnTo>
                  <a:lnTo>
                    <a:pt x="1751" y="4408"/>
                  </a:lnTo>
                  <a:lnTo>
                    <a:pt x="2188" y="4439"/>
                  </a:lnTo>
                  <a:lnTo>
                    <a:pt x="2657" y="4408"/>
                  </a:lnTo>
                  <a:lnTo>
                    <a:pt x="3126" y="4377"/>
                  </a:lnTo>
                  <a:lnTo>
                    <a:pt x="3595" y="4314"/>
                  </a:lnTo>
                  <a:lnTo>
                    <a:pt x="4033" y="4252"/>
                  </a:lnTo>
                  <a:lnTo>
                    <a:pt x="4439" y="4158"/>
                  </a:lnTo>
                  <a:lnTo>
                    <a:pt x="4752" y="4033"/>
                  </a:lnTo>
                  <a:lnTo>
                    <a:pt x="5314" y="3783"/>
                  </a:lnTo>
                  <a:lnTo>
                    <a:pt x="5564" y="3627"/>
                  </a:lnTo>
                  <a:lnTo>
                    <a:pt x="5783" y="3502"/>
                  </a:lnTo>
                  <a:lnTo>
                    <a:pt x="5971" y="3314"/>
                  </a:lnTo>
                  <a:lnTo>
                    <a:pt x="6096" y="3127"/>
                  </a:lnTo>
                  <a:lnTo>
                    <a:pt x="6221" y="2939"/>
                  </a:lnTo>
                  <a:lnTo>
                    <a:pt x="6314" y="2720"/>
                  </a:lnTo>
                  <a:lnTo>
                    <a:pt x="6471" y="2158"/>
                  </a:lnTo>
                  <a:lnTo>
                    <a:pt x="6533" y="1626"/>
                  </a:lnTo>
                  <a:lnTo>
                    <a:pt x="6533" y="1345"/>
                  </a:lnTo>
                  <a:lnTo>
                    <a:pt x="6533" y="1095"/>
                  </a:lnTo>
                  <a:lnTo>
                    <a:pt x="6502" y="876"/>
                  </a:lnTo>
                  <a:lnTo>
                    <a:pt x="6439" y="657"/>
                  </a:lnTo>
                  <a:lnTo>
                    <a:pt x="6346" y="470"/>
                  </a:lnTo>
                  <a:lnTo>
                    <a:pt x="6252" y="282"/>
                  </a:lnTo>
                  <a:lnTo>
                    <a:pt x="6096" y="157"/>
                  </a:lnTo>
                  <a:lnTo>
                    <a:pt x="5908" y="63"/>
                  </a:lnTo>
                  <a:lnTo>
                    <a:pt x="5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4277139" y="2621523"/>
              <a:ext cx="139123" cy="122457"/>
            </a:xfrm>
            <a:custGeom>
              <a:avLst/>
              <a:gdLst/>
              <a:ahLst/>
              <a:cxnLst/>
              <a:rect l="l" t="t" r="r" b="b"/>
              <a:pathLst>
                <a:path w="2345" h="2064" extrusionOk="0">
                  <a:moveTo>
                    <a:pt x="813" y="0"/>
                  </a:moveTo>
                  <a:lnTo>
                    <a:pt x="625" y="63"/>
                  </a:lnTo>
                  <a:lnTo>
                    <a:pt x="469" y="156"/>
                  </a:lnTo>
                  <a:lnTo>
                    <a:pt x="313" y="281"/>
                  </a:lnTo>
                  <a:lnTo>
                    <a:pt x="188" y="438"/>
                  </a:lnTo>
                  <a:lnTo>
                    <a:pt x="63" y="625"/>
                  </a:lnTo>
                  <a:lnTo>
                    <a:pt x="32" y="813"/>
                  </a:lnTo>
                  <a:lnTo>
                    <a:pt x="0" y="1032"/>
                  </a:lnTo>
                  <a:lnTo>
                    <a:pt x="32" y="1250"/>
                  </a:lnTo>
                  <a:lnTo>
                    <a:pt x="63" y="1438"/>
                  </a:lnTo>
                  <a:lnTo>
                    <a:pt x="188" y="1594"/>
                  </a:lnTo>
                  <a:lnTo>
                    <a:pt x="313" y="1751"/>
                  </a:lnTo>
                  <a:lnTo>
                    <a:pt x="469" y="1876"/>
                  </a:lnTo>
                  <a:lnTo>
                    <a:pt x="625" y="1969"/>
                  </a:lnTo>
                  <a:lnTo>
                    <a:pt x="813" y="2032"/>
                  </a:lnTo>
                  <a:lnTo>
                    <a:pt x="1032" y="2063"/>
                  </a:lnTo>
                  <a:lnTo>
                    <a:pt x="1282" y="2063"/>
                  </a:lnTo>
                  <a:lnTo>
                    <a:pt x="1501" y="2032"/>
                  </a:lnTo>
                  <a:lnTo>
                    <a:pt x="1688" y="1969"/>
                  </a:lnTo>
                  <a:lnTo>
                    <a:pt x="1876" y="1876"/>
                  </a:lnTo>
                  <a:lnTo>
                    <a:pt x="2032" y="1751"/>
                  </a:lnTo>
                  <a:lnTo>
                    <a:pt x="2157" y="1594"/>
                  </a:lnTo>
                  <a:lnTo>
                    <a:pt x="2251" y="1438"/>
                  </a:lnTo>
                  <a:lnTo>
                    <a:pt x="2313" y="1250"/>
                  </a:lnTo>
                  <a:lnTo>
                    <a:pt x="2345" y="1032"/>
                  </a:lnTo>
                  <a:lnTo>
                    <a:pt x="2313" y="813"/>
                  </a:lnTo>
                  <a:lnTo>
                    <a:pt x="2251" y="625"/>
                  </a:lnTo>
                  <a:lnTo>
                    <a:pt x="2157" y="438"/>
                  </a:lnTo>
                  <a:lnTo>
                    <a:pt x="2032" y="281"/>
                  </a:lnTo>
                  <a:lnTo>
                    <a:pt x="1876" y="156"/>
                  </a:lnTo>
                  <a:lnTo>
                    <a:pt x="1688" y="63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2826908" y="2621523"/>
              <a:ext cx="137284" cy="122457"/>
            </a:xfrm>
            <a:custGeom>
              <a:avLst/>
              <a:gdLst/>
              <a:ahLst/>
              <a:cxnLst/>
              <a:rect l="l" t="t" r="r" b="b"/>
              <a:pathLst>
                <a:path w="2314" h="2064" extrusionOk="0">
                  <a:moveTo>
                    <a:pt x="813" y="0"/>
                  </a:moveTo>
                  <a:lnTo>
                    <a:pt x="625" y="63"/>
                  </a:lnTo>
                  <a:lnTo>
                    <a:pt x="438" y="156"/>
                  </a:lnTo>
                  <a:lnTo>
                    <a:pt x="313" y="281"/>
                  </a:lnTo>
                  <a:lnTo>
                    <a:pt x="156" y="438"/>
                  </a:lnTo>
                  <a:lnTo>
                    <a:pt x="63" y="625"/>
                  </a:lnTo>
                  <a:lnTo>
                    <a:pt x="0" y="813"/>
                  </a:lnTo>
                  <a:lnTo>
                    <a:pt x="0" y="1032"/>
                  </a:lnTo>
                  <a:lnTo>
                    <a:pt x="0" y="1250"/>
                  </a:lnTo>
                  <a:lnTo>
                    <a:pt x="63" y="1438"/>
                  </a:lnTo>
                  <a:lnTo>
                    <a:pt x="156" y="1594"/>
                  </a:lnTo>
                  <a:lnTo>
                    <a:pt x="313" y="1751"/>
                  </a:lnTo>
                  <a:lnTo>
                    <a:pt x="438" y="1876"/>
                  </a:lnTo>
                  <a:lnTo>
                    <a:pt x="625" y="1969"/>
                  </a:lnTo>
                  <a:lnTo>
                    <a:pt x="813" y="2032"/>
                  </a:lnTo>
                  <a:lnTo>
                    <a:pt x="1032" y="2063"/>
                  </a:lnTo>
                  <a:lnTo>
                    <a:pt x="1282" y="2063"/>
                  </a:lnTo>
                  <a:lnTo>
                    <a:pt x="1500" y="2032"/>
                  </a:lnTo>
                  <a:lnTo>
                    <a:pt x="1688" y="1969"/>
                  </a:lnTo>
                  <a:lnTo>
                    <a:pt x="1875" y="1876"/>
                  </a:lnTo>
                  <a:lnTo>
                    <a:pt x="2032" y="1751"/>
                  </a:lnTo>
                  <a:lnTo>
                    <a:pt x="2157" y="1594"/>
                  </a:lnTo>
                  <a:lnTo>
                    <a:pt x="2251" y="1438"/>
                  </a:lnTo>
                  <a:lnTo>
                    <a:pt x="2313" y="1250"/>
                  </a:lnTo>
                  <a:lnTo>
                    <a:pt x="2313" y="1032"/>
                  </a:lnTo>
                  <a:lnTo>
                    <a:pt x="2313" y="813"/>
                  </a:lnTo>
                  <a:lnTo>
                    <a:pt x="2251" y="625"/>
                  </a:lnTo>
                  <a:lnTo>
                    <a:pt x="2157" y="438"/>
                  </a:lnTo>
                  <a:lnTo>
                    <a:pt x="2032" y="281"/>
                  </a:lnTo>
                  <a:lnTo>
                    <a:pt x="1875" y="156"/>
                  </a:lnTo>
                  <a:lnTo>
                    <a:pt x="1688" y="63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5905422" y="1681240"/>
              <a:ext cx="552636" cy="552718"/>
            </a:xfrm>
            <a:custGeom>
              <a:avLst/>
              <a:gdLst/>
              <a:ahLst/>
              <a:cxnLst/>
              <a:rect l="l" t="t" r="r" b="b"/>
              <a:pathLst>
                <a:path w="9315" h="9316" extrusionOk="0">
                  <a:moveTo>
                    <a:pt x="4658" y="1"/>
                  </a:moveTo>
                  <a:lnTo>
                    <a:pt x="4189" y="32"/>
                  </a:lnTo>
                  <a:lnTo>
                    <a:pt x="3720" y="94"/>
                  </a:lnTo>
                  <a:lnTo>
                    <a:pt x="3282" y="219"/>
                  </a:lnTo>
                  <a:lnTo>
                    <a:pt x="2845" y="376"/>
                  </a:lnTo>
                  <a:lnTo>
                    <a:pt x="2438" y="563"/>
                  </a:lnTo>
                  <a:lnTo>
                    <a:pt x="2063" y="813"/>
                  </a:lnTo>
                  <a:lnTo>
                    <a:pt x="1688" y="1063"/>
                  </a:lnTo>
                  <a:lnTo>
                    <a:pt x="1376" y="1376"/>
                  </a:lnTo>
                  <a:lnTo>
                    <a:pt x="1063" y="1688"/>
                  </a:lnTo>
                  <a:lnTo>
                    <a:pt x="813" y="2064"/>
                  </a:lnTo>
                  <a:lnTo>
                    <a:pt x="563" y="2439"/>
                  </a:lnTo>
                  <a:lnTo>
                    <a:pt x="375" y="2845"/>
                  </a:lnTo>
                  <a:lnTo>
                    <a:pt x="219" y="3283"/>
                  </a:lnTo>
                  <a:lnTo>
                    <a:pt x="94" y="3720"/>
                  </a:lnTo>
                  <a:lnTo>
                    <a:pt x="32" y="4189"/>
                  </a:lnTo>
                  <a:lnTo>
                    <a:pt x="0" y="4658"/>
                  </a:lnTo>
                  <a:lnTo>
                    <a:pt x="32" y="5127"/>
                  </a:lnTo>
                  <a:lnTo>
                    <a:pt x="94" y="5596"/>
                  </a:lnTo>
                  <a:lnTo>
                    <a:pt x="219" y="6065"/>
                  </a:lnTo>
                  <a:lnTo>
                    <a:pt x="375" y="6471"/>
                  </a:lnTo>
                  <a:lnTo>
                    <a:pt x="563" y="6877"/>
                  </a:lnTo>
                  <a:lnTo>
                    <a:pt x="813" y="7284"/>
                  </a:lnTo>
                  <a:lnTo>
                    <a:pt x="1063" y="7627"/>
                  </a:lnTo>
                  <a:lnTo>
                    <a:pt x="1376" y="7971"/>
                  </a:lnTo>
                  <a:lnTo>
                    <a:pt x="1688" y="8253"/>
                  </a:lnTo>
                  <a:lnTo>
                    <a:pt x="2063" y="8534"/>
                  </a:lnTo>
                  <a:lnTo>
                    <a:pt x="2438" y="8753"/>
                  </a:lnTo>
                  <a:lnTo>
                    <a:pt x="2845" y="8971"/>
                  </a:lnTo>
                  <a:lnTo>
                    <a:pt x="3282" y="9128"/>
                  </a:lnTo>
                  <a:lnTo>
                    <a:pt x="3720" y="9222"/>
                  </a:lnTo>
                  <a:lnTo>
                    <a:pt x="4189" y="9315"/>
                  </a:lnTo>
                  <a:lnTo>
                    <a:pt x="5126" y="9315"/>
                  </a:lnTo>
                  <a:lnTo>
                    <a:pt x="5595" y="9222"/>
                  </a:lnTo>
                  <a:lnTo>
                    <a:pt x="6064" y="9128"/>
                  </a:lnTo>
                  <a:lnTo>
                    <a:pt x="6471" y="8971"/>
                  </a:lnTo>
                  <a:lnTo>
                    <a:pt x="6877" y="8753"/>
                  </a:lnTo>
                  <a:lnTo>
                    <a:pt x="7283" y="8534"/>
                  </a:lnTo>
                  <a:lnTo>
                    <a:pt x="7627" y="8253"/>
                  </a:lnTo>
                  <a:lnTo>
                    <a:pt x="7971" y="7971"/>
                  </a:lnTo>
                  <a:lnTo>
                    <a:pt x="8252" y="7627"/>
                  </a:lnTo>
                  <a:lnTo>
                    <a:pt x="8534" y="7284"/>
                  </a:lnTo>
                  <a:lnTo>
                    <a:pt x="8752" y="6877"/>
                  </a:lnTo>
                  <a:lnTo>
                    <a:pt x="8971" y="6471"/>
                  </a:lnTo>
                  <a:lnTo>
                    <a:pt x="9127" y="6065"/>
                  </a:lnTo>
                  <a:lnTo>
                    <a:pt x="9221" y="5596"/>
                  </a:lnTo>
                  <a:lnTo>
                    <a:pt x="9315" y="5127"/>
                  </a:lnTo>
                  <a:lnTo>
                    <a:pt x="9315" y="4658"/>
                  </a:lnTo>
                  <a:lnTo>
                    <a:pt x="9315" y="4189"/>
                  </a:lnTo>
                  <a:lnTo>
                    <a:pt x="9221" y="3720"/>
                  </a:lnTo>
                  <a:lnTo>
                    <a:pt x="9127" y="3283"/>
                  </a:lnTo>
                  <a:lnTo>
                    <a:pt x="8971" y="2845"/>
                  </a:lnTo>
                  <a:lnTo>
                    <a:pt x="8752" y="2439"/>
                  </a:lnTo>
                  <a:lnTo>
                    <a:pt x="8534" y="2064"/>
                  </a:lnTo>
                  <a:lnTo>
                    <a:pt x="8252" y="1688"/>
                  </a:lnTo>
                  <a:lnTo>
                    <a:pt x="7971" y="1376"/>
                  </a:lnTo>
                  <a:lnTo>
                    <a:pt x="7627" y="1063"/>
                  </a:lnTo>
                  <a:lnTo>
                    <a:pt x="7283" y="813"/>
                  </a:lnTo>
                  <a:lnTo>
                    <a:pt x="6877" y="563"/>
                  </a:lnTo>
                  <a:lnTo>
                    <a:pt x="6471" y="376"/>
                  </a:lnTo>
                  <a:lnTo>
                    <a:pt x="6064" y="219"/>
                  </a:lnTo>
                  <a:lnTo>
                    <a:pt x="5595" y="94"/>
                  </a:lnTo>
                  <a:lnTo>
                    <a:pt x="5126" y="32"/>
                  </a:lnTo>
                  <a:lnTo>
                    <a:pt x="4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5784861" y="2851492"/>
              <a:ext cx="795582" cy="114982"/>
            </a:xfrm>
            <a:custGeom>
              <a:avLst/>
              <a:gdLst/>
              <a:ahLst/>
              <a:cxnLst/>
              <a:rect l="l" t="t" r="r" b="b"/>
              <a:pathLst>
                <a:path w="13410" h="1938" extrusionOk="0">
                  <a:moveTo>
                    <a:pt x="344" y="0"/>
                  </a:moveTo>
                  <a:lnTo>
                    <a:pt x="219" y="31"/>
                  </a:lnTo>
                  <a:lnTo>
                    <a:pt x="94" y="94"/>
                  </a:lnTo>
                  <a:lnTo>
                    <a:pt x="32" y="219"/>
                  </a:lnTo>
                  <a:lnTo>
                    <a:pt x="1" y="344"/>
                  </a:lnTo>
                  <a:lnTo>
                    <a:pt x="1" y="1594"/>
                  </a:lnTo>
                  <a:lnTo>
                    <a:pt x="32" y="1750"/>
                  </a:lnTo>
                  <a:lnTo>
                    <a:pt x="94" y="1844"/>
                  </a:lnTo>
                  <a:lnTo>
                    <a:pt x="219" y="1907"/>
                  </a:lnTo>
                  <a:lnTo>
                    <a:pt x="344" y="1938"/>
                  </a:lnTo>
                  <a:lnTo>
                    <a:pt x="13066" y="1938"/>
                  </a:lnTo>
                  <a:lnTo>
                    <a:pt x="13222" y="1907"/>
                  </a:lnTo>
                  <a:lnTo>
                    <a:pt x="13316" y="1844"/>
                  </a:lnTo>
                  <a:lnTo>
                    <a:pt x="13410" y="1750"/>
                  </a:lnTo>
                  <a:lnTo>
                    <a:pt x="13410" y="1594"/>
                  </a:lnTo>
                  <a:lnTo>
                    <a:pt x="13410" y="344"/>
                  </a:lnTo>
                  <a:lnTo>
                    <a:pt x="13410" y="219"/>
                  </a:lnTo>
                  <a:lnTo>
                    <a:pt x="13316" y="94"/>
                  </a:lnTo>
                  <a:lnTo>
                    <a:pt x="13222" y="31"/>
                  </a:lnTo>
                  <a:lnTo>
                    <a:pt x="13066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5784861" y="2908984"/>
              <a:ext cx="795582" cy="57491"/>
            </a:xfrm>
            <a:custGeom>
              <a:avLst/>
              <a:gdLst/>
              <a:ahLst/>
              <a:cxnLst/>
              <a:rect l="l" t="t" r="r" b="b"/>
              <a:pathLst>
                <a:path w="13410" h="969" extrusionOk="0">
                  <a:moveTo>
                    <a:pt x="1" y="0"/>
                  </a:moveTo>
                  <a:lnTo>
                    <a:pt x="1" y="625"/>
                  </a:lnTo>
                  <a:lnTo>
                    <a:pt x="32" y="781"/>
                  </a:lnTo>
                  <a:lnTo>
                    <a:pt x="94" y="875"/>
                  </a:lnTo>
                  <a:lnTo>
                    <a:pt x="219" y="938"/>
                  </a:lnTo>
                  <a:lnTo>
                    <a:pt x="344" y="969"/>
                  </a:lnTo>
                  <a:lnTo>
                    <a:pt x="13066" y="969"/>
                  </a:lnTo>
                  <a:lnTo>
                    <a:pt x="13222" y="938"/>
                  </a:lnTo>
                  <a:lnTo>
                    <a:pt x="13316" y="875"/>
                  </a:lnTo>
                  <a:lnTo>
                    <a:pt x="13410" y="781"/>
                  </a:lnTo>
                  <a:lnTo>
                    <a:pt x="13410" y="625"/>
                  </a:lnTo>
                  <a:lnTo>
                    <a:pt x="13410" y="0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041983" y="2601113"/>
              <a:ext cx="1159081" cy="163217"/>
            </a:xfrm>
            <a:custGeom>
              <a:avLst/>
              <a:gdLst/>
              <a:ahLst/>
              <a:cxnLst/>
              <a:rect l="l" t="t" r="r" b="b"/>
              <a:pathLst>
                <a:path w="19537" h="2751" extrusionOk="0">
                  <a:moveTo>
                    <a:pt x="595" y="0"/>
                  </a:moveTo>
                  <a:lnTo>
                    <a:pt x="439" y="32"/>
                  </a:lnTo>
                  <a:lnTo>
                    <a:pt x="282" y="63"/>
                  </a:lnTo>
                  <a:lnTo>
                    <a:pt x="188" y="157"/>
                  </a:lnTo>
                  <a:lnTo>
                    <a:pt x="95" y="250"/>
                  </a:lnTo>
                  <a:lnTo>
                    <a:pt x="32" y="375"/>
                  </a:lnTo>
                  <a:lnTo>
                    <a:pt x="1" y="500"/>
                  </a:lnTo>
                  <a:lnTo>
                    <a:pt x="1" y="657"/>
                  </a:lnTo>
                  <a:lnTo>
                    <a:pt x="32" y="782"/>
                  </a:lnTo>
                  <a:lnTo>
                    <a:pt x="220" y="1251"/>
                  </a:lnTo>
                  <a:lnTo>
                    <a:pt x="407" y="1563"/>
                  </a:lnTo>
                  <a:lnTo>
                    <a:pt x="626" y="1844"/>
                  </a:lnTo>
                  <a:lnTo>
                    <a:pt x="876" y="2126"/>
                  </a:lnTo>
                  <a:lnTo>
                    <a:pt x="1157" y="2345"/>
                  </a:lnTo>
                  <a:lnTo>
                    <a:pt x="1470" y="2501"/>
                  </a:lnTo>
                  <a:lnTo>
                    <a:pt x="1845" y="2626"/>
                  </a:lnTo>
                  <a:lnTo>
                    <a:pt x="2189" y="2720"/>
                  </a:lnTo>
                  <a:lnTo>
                    <a:pt x="2564" y="2751"/>
                  </a:lnTo>
                  <a:lnTo>
                    <a:pt x="16942" y="2751"/>
                  </a:lnTo>
                  <a:lnTo>
                    <a:pt x="17317" y="2720"/>
                  </a:lnTo>
                  <a:lnTo>
                    <a:pt x="17693" y="2626"/>
                  </a:lnTo>
                  <a:lnTo>
                    <a:pt x="18036" y="2501"/>
                  </a:lnTo>
                  <a:lnTo>
                    <a:pt x="18349" y="2345"/>
                  </a:lnTo>
                  <a:lnTo>
                    <a:pt x="18630" y="2126"/>
                  </a:lnTo>
                  <a:lnTo>
                    <a:pt x="18912" y="1844"/>
                  </a:lnTo>
                  <a:lnTo>
                    <a:pt x="19130" y="1563"/>
                  </a:lnTo>
                  <a:lnTo>
                    <a:pt x="19287" y="1251"/>
                  </a:lnTo>
                  <a:lnTo>
                    <a:pt x="19474" y="782"/>
                  </a:lnTo>
                  <a:lnTo>
                    <a:pt x="19537" y="657"/>
                  </a:lnTo>
                  <a:lnTo>
                    <a:pt x="19537" y="500"/>
                  </a:lnTo>
                  <a:lnTo>
                    <a:pt x="19506" y="375"/>
                  </a:lnTo>
                  <a:lnTo>
                    <a:pt x="19443" y="250"/>
                  </a:lnTo>
                  <a:lnTo>
                    <a:pt x="19349" y="157"/>
                  </a:lnTo>
                  <a:lnTo>
                    <a:pt x="19224" y="63"/>
                  </a:lnTo>
                  <a:lnTo>
                    <a:pt x="19068" y="32"/>
                  </a:lnTo>
                  <a:lnTo>
                    <a:pt x="18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179216" y="2285827"/>
              <a:ext cx="884632" cy="126195"/>
            </a:xfrm>
            <a:custGeom>
              <a:avLst/>
              <a:gdLst/>
              <a:ahLst/>
              <a:cxnLst/>
              <a:rect l="l" t="t" r="r" b="b"/>
              <a:pathLst>
                <a:path w="14911" h="2127" extrusionOk="0">
                  <a:moveTo>
                    <a:pt x="439" y="1"/>
                  </a:moveTo>
                  <a:lnTo>
                    <a:pt x="345" y="32"/>
                  </a:lnTo>
                  <a:lnTo>
                    <a:pt x="220" y="63"/>
                  </a:lnTo>
                  <a:lnTo>
                    <a:pt x="126" y="126"/>
                  </a:lnTo>
                  <a:lnTo>
                    <a:pt x="63" y="219"/>
                  </a:lnTo>
                  <a:lnTo>
                    <a:pt x="32" y="313"/>
                  </a:lnTo>
                  <a:lnTo>
                    <a:pt x="1" y="407"/>
                  </a:lnTo>
                  <a:lnTo>
                    <a:pt x="1" y="501"/>
                  </a:lnTo>
                  <a:lnTo>
                    <a:pt x="32" y="626"/>
                  </a:lnTo>
                  <a:lnTo>
                    <a:pt x="188" y="969"/>
                  </a:lnTo>
                  <a:lnTo>
                    <a:pt x="314" y="1220"/>
                  </a:lnTo>
                  <a:lnTo>
                    <a:pt x="470" y="1470"/>
                  </a:lnTo>
                  <a:lnTo>
                    <a:pt x="657" y="1657"/>
                  </a:lnTo>
                  <a:lnTo>
                    <a:pt x="876" y="1813"/>
                  </a:lnTo>
                  <a:lnTo>
                    <a:pt x="1126" y="1938"/>
                  </a:lnTo>
                  <a:lnTo>
                    <a:pt x="1408" y="2064"/>
                  </a:lnTo>
                  <a:lnTo>
                    <a:pt x="1689" y="2126"/>
                  </a:lnTo>
                  <a:lnTo>
                    <a:pt x="13223" y="2126"/>
                  </a:lnTo>
                  <a:lnTo>
                    <a:pt x="13504" y="2064"/>
                  </a:lnTo>
                  <a:lnTo>
                    <a:pt x="13754" y="1938"/>
                  </a:lnTo>
                  <a:lnTo>
                    <a:pt x="14004" y="1813"/>
                  </a:lnTo>
                  <a:lnTo>
                    <a:pt x="14223" y="1657"/>
                  </a:lnTo>
                  <a:lnTo>
                    <a:pt x="14411" y="1470"/>
                  </a:lnTo>
                  <a:lnTo>
                    <a:pt x="14598" y="1220"/>
                  </a:lnTo>
                  <a:lnTo>
                    <a:pt x="14723" y="969"/>
                  </a:lnTo>
                  <a:lnTo>
                    <a:pt x="14879" y="626"/>
                  </a:lnTo>
                  <a:lnTo>
                    <a:pt x="14911" y="501"/>
                  </a:lnTo>
                  <a:lnTo>
                    <a:pt x="14911" y="407"/>
                  </a:lnTo>
                  <a:lnTo>
                    <a:pt x="14879" y="313"/>
                  </a:lnTo>
                  <a:lnTo>
                    <a:pt x="14817" y="219"/>
                  </a:lnTo>
                  <a:lnTo>
                    <a:pt x="14754" y="126"/>
                  </a:lnTo>
                  <a:lnTo>
                    <a:pt x="14661" y="63"/>
                  </a:lnTo>
                  <a:lnTo>
                    <a:pt x="14567" y="32"/>
                  </a:lnTo>
                  <a:lnTo>
                    <a:pt x="14442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596492" y="1557000"/>
              <a:ext cx="20468" cy="102048"/>
            </a:xfrm>
            <a:custGeom>
              <a:avLst/>
              <a:gdLst/>
              <a:ahLst/>
              <a:cxnLst/>
              <a:rect l="l" t="t" r="r" b="b"/>
              <a:pathLst>
                <a:path w="345" h="1720" extrusionOk="0">
                  <a:moveTo>
                    <a:pt x="1" y="0"/>
                  </a:moveTo>
                  <a:lnTo>
                    <a:pt x="1" y="1719"/>
                  </a:lnTo>
                  <a:lnTo>
                    <a:pt x="345" y="1719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596492" y="1557000"/>
              <a:ext cx="20468" cy="102048"/>
            </a:xfrm>
            <a:custGeom>
              <a:avLst/>
              <a:gdLst/>
              <a:ahLst/>
              <a:cxnLst/>
              <a:rect l="l" t="t" r="r" b="b"/>
              <a:pathLst>
                <a:path w="345" h="1720" fill="none" extrusionOk="0">
                  <a:moveTo>
                    <a:pt x="1" y="0"/>
                  </a:moveTo>
                  <a:lnTo>
                    <a:pt x="1" y="1719"/>
                  </a:lnTo>
                  <a:lnTo>
                    <a:pt x="345" y="1719"/>
                  </a:lnTo>
                  <a:lnTo>
                    <a:pt x="3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501918" y="1621909"/>
              <a:ext cx="107620" cy="103887"/>
            </a:xfrm>
            <a:custGeom>
              <a:avLst/>
              <a:gdLst/>
              <a:ahLst/>
              <a:cxnLst/>
              <a:rect l="l" t="t" r="r" b="b"/>
              <a:pathLst>
                <a:path w="1814" h="1751" extrusionOk="0">
                  <a:moveTo>
                    <a:pt x="1657" y="0"/>
                  </a:moveTo>
                  <a:lnTo>
                    <a:pt x="1282" y="32"/>
                  </a:lnTo>
                  <a:lnTo>
                    <a:pt x="1063" y="63"/>
                  </a:lnTo>
                  <a:lnTo>
                    <a:pt x="813" y="125"/>
                  </a:lnTo>
                  <a:lnTo>
                    <a:pt x="595" y="250"/>
                  </a:lnTo>
                  <a:lnTo>
                    <a:pt x="376" y="375"/>
                  </a:lnTo>
                  <a:lnTo>
                    <a:pt x="220" y="594"/>
                  </a:lnTo>
                  <a:lnTo>
                    <a:pt x="126" y="813"/>
                  </a:lnTo>
                  <a:lnTo>
                    <a:pt x="63" y="1032"/>
                  </a:lnTo>
                  <a:lnTo>
                    <a:pt x="32" y="1251"/>
                  </a:lnTo>
                  <a:lnTo>
                    <a:pt x="1" y="1594"/>
                  </a:lnTo>
                  <a:lnTo>
                    <a:pt x="32" y="1751"/>
                  </a:lnTo>
                  <a:lnTo>
                    <a:pt x="532" y="1751"/>
                  </a:lnTo>
                  <a:lnTo>
                    <a:pt x="782" y="1720"/>
                  </a:lnTo>
                  <a:lnTo>
                    <a:pt x="1001" y="1657"/>
                  </a:lnTo>
                  <a:lnTo>
                    <a:pt x="1220" y="1532"/>
                  </a:lnTo>
                  <a:lnTo>
                    <a:pt x="1439" y="1376"/>
                  </a:lnTo>
                  <a:lnTo>
                    <a:pt x="1595" y="1188"/>
                  </a:lnTo>
                  <a:lnTo>
                    <a:pt x="1689" y="969"/>
                  </a:lnTo>
                  <a:lnTo>
                    <a:pt x="1751" y="751"/>
                  </a:lnTo>
                  <a:lnTo>
                    <a:pt x="1814" y="532"/>
                  </a:lnTo>
                  <a:lnTo>
                    <a:pt x="1814" y="157"/>
                  </a:lnTo>
                  <a:lnTo>
                    <a:pt x="1814" y="32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501918" y="1621909"/>
              <a:ext cx="107620" cy="103887"/>
            </a:xfrm>
            <a:custGeom>
              <a:avLst/>
              <a:gdLst/>
              <a:ahLst/>
              <a:cxnLst/>
              <a:rect l="l" t="t" r="r" b="b"/>
              <a:pathLst>
                <a:path w="1814" h="1751" fill="none" extrusionOk="0">
                  <a:moveTo>
                    <a:pt x="1439" y="1376"/>
                  </a:moveTo>
                  <a:lnTo>
                    <a:pt x="1439" y="1376"/>
                  </a:lnTo>
                  <a:lnTo>
                    <a:pt x="1595" y="1188"/>
                  </a:lnTo>
                  <a:lnTo>
                    <a:pt x="1689" y="969"/>
                  </a:lnTo>
                  <a:lnTo>
                    <a:pt x="1751" y="751"/>
                  </a:lnTo>
                  <a:lnTo>
                    <a:pt x="1814" y="532"/>
                  </a:lnTo>
                  <a:lnTo>
                    <a:pt x="1814" y="157"/>
                  </a:lnTo>
                  <a:lnTo>
                    <a:pt x="1814" y="32"/>
                  </a:lnTo>
                  <a:lnTo>
                    <a:pt x="1814" y="32"/>
                  </a:lnTo>
                  <a:lnTo>
                    <a:pt x="1657" y="0"/>
                  </a:lnTo>
                  <a:lnTo>
                    <a:pt x="1282" y="32"/>
                  </a:lnTo>
                  <a:lnTo>
                    <a:pt x="1063" y="63"/>
                  </a:lnTo>
                  <a:lnTo>
                    <a:pt x="813" y="125"/>
                  </a:lnTo>
                  <a:lnTo>
                    <a:pt x="595" y="250"/>
                  </a:lnTo>
                  <a:lnTo>
                    <a:pt x="376" y="375"/>
                  </a:lnTo>
                  <a:lnTo>
                    <a:pt x="376" y="375"/>
                  </a:lnTo>
                  <a:lnTo>
                    <a:pt x="220" y="594"/>
                  </a:lnTo>
                  <a:lnTo>
                    <a:pt x="126" y="813"/>
                  </a:lnTo>
                  <a:lnTo>
                    <a:pt x="63" y="1032"/>
                  </a:lnTo>
                  <a:lnTo>
                    <a:pt x="32" y="1251"/>
                  </a:lnTo>
                  <a:lnTo>
                    <a:pt x="1" y="1594"/>
                  </a:lnTo>
                  <a:lnTo>
                    <a:pt x="32" y="1751"/>
                  </a:lnTo>
                  <a:lnTo>
                    <a:pt x="32" y="1751"/>
                  </a:lnTo>
                  <a:lnTo>
                    <a:pt x="157" y="1751"/>
                  </a:lnTo>
                  <a:lnTo>
                    <a:pt x="532" y="1751"/>
                  </a:lnTo>
                  <a:lnTo>
                    <a:pt x="782" y="1720"/>
                  </a:lnTo>
                  <a:lnTo>
                    <a:pt x="1001" y="1657"/>
                  </a:lnTo>
                  <a:lnTo>
                    <a:pt x="1220" y="1532"/>
                  </a:lnTo>
                  <a:lnTo>
                    <a:pt x="1439" y="13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3563148" y="1623748"/>
              <a:ext cx="90890" cy="153961"/>
            </a:xfrm>
            <a:custGeom>
              <a:avLst/>
              <a:gdLst/>
              <a:ahLst/>
              <a:cxnLst/>
              <a:rect l="l" t="t" r="r" b="b"/>
              <a:pathLst>
                <a:path w="1532" h="2595" extrusionOk="0">
                  <a:moveTo>
                    <a:pt x="782" y="1"/>
                  </a:moveTo>
                  <a:lnTo>
                    <a:pt x="657" y="94"/>
                  </a:lnTo>
                  <a:lnTo>
                    <a:pt x="375" y="344"/>
                  </a:lnTo>
                  <a:lnTo>
                    <a:pt x="250" y="563"/>
                  </a:lnTo>
                  <a:lnTo>
                    <a:pt x="125" y="751"/>
                  </a:lnTo>
                  <a:lnTo>
                    <a:pt x="31" y="1001"/>
                  </a:lnTo>
                  <a:lnTo>
                    <a:pt x="0" y="1282"/>
                  </a:lnTo>
                  <a:lnTo>
                    <a:pt x="31" y="1532"/>
                  </a:lnTo>
                  <a:lnTo>
                    <a:pt x="125" y="1782"/>
                  </a:lnTo>
                  <a:lnTo>
                    <a:pt x="250" y="2001"/>
                  </a:lnTo>
                  <a:lnTo>
                    <a:pt x="375" y="2189"/>
                  </a:lnTo>
                  <a:lnTo>
                    <a:pt x="625" y="2470"/>
                  </a:lnTo>
                  <a:lnTo>
                    <a:pt x="750" y="2595"/>
                  </a:lnTo>
                  <a:lnTo>
                    <a:pt x="875" y="2501"/>
                  </a:lnTo>
                  <a:lnTo>
                    <a:pt x="1157" y="2220"/>
                  </a:lnTo>
                  <a:lnTo>
                    <a:pt x="1282" y="2032"/>
                  </a:lnTo>
                  <a:lnTo>
                    <a:pt x="1407" y="1814"/>
                  </a:lnTo>
                  <a:lnTo>
                    <a:pt x="1501" y="1563"/>
                  </a:lnTo>
                  <a:lnTo>
                    <a:pt x="1532" y="1313"/>
                  </a:lnTo>
                  <a:lnTo>
                    <a:pt x="1501" y="1032"/>
                  </a:lnTo>
                  <a:lnTo>
                    <a:pt x="1407" y="813"/>
                  </a:lnTo>
                  <a:lnTo>
                    <a:pt x="1282" y="563"/>
                  </a:lnTo>
                  <a:lnTo>
                    <a:pt x="1157" y="376"/>
                  </a:lnTo>
                  <a:lnTo>
                    <a:pt x="875" y="94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72B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3563148" y="1623748"/>
              <a:ext cx="90890" cy="153961"/>
            </a:xfrm>
            <a:custGeom>
              <a:avLst/>
              <a:gdLst/>
              <a:ahLst/>
              <a:cxnLst/>
              <a:rect l="l" t="t" r="r" b="b"/>
              <a:pathLst>
                <a:path w="1532" h="2595" fill="none" extrusionOk="0">
                  <a:moveTo>
                    <a:pt x="1532" y="1313"/>
                  </a:moveTo>
                  <a:lnTo>
                    <a:pt x="1532" y="1313"/>
                  </a:lnTo>
                  <a:lnTo>
                    <a:pt x="1501" y="1032"/>
                  </a:lnTo>
                  <a:lnTo>
                    <a:pt x="1407" y="813"/>
                  </a:lnTo>
                  <a:lnTo>
                    <a:pt x="1282" y="563"/>
                  </a:lnTo>
                  <a:lnTo>
                    <a:pt x="1157" y="376"/>
                  </a:lnTo>
                  <a:lnTo>
                    <a:pt x="875" y="94"/>
                  </a:lnTo>
                  <a:lnTo>
                    <a:pt x="782" y="1"/>
                  </a:lnTo>
                  <a:lnTo>
                    <a:pt x="782" y="1"/>
                  </a:lnTo>
                  <a:lnTo>
                    <a:pt x="657" y="94"/>
                  </a:lnTo>
                  <a:lnTo>
                    <a:pt x="375" y="344"/>
                  </a:lnTo>
                  <a:lnTo>
                    <a:pt x="250" y="563"/>
                  </a:lnTo>
                  <a:lnTo>
                    <a:pt x="125" y="751"/>
                  </a:lnTo>
                  <a:lnTo>
                    <a:pt x="31" y="1001"/>
                  </a:lnTo>
                  <a:lnTo>
                    <a:pt x="0" y="1282"/>
                  </a:lnTo>
                  <a:lnTo>
                    <a:pt x="0" y="1282"/>
                  </a:lnTo>
                  <a:lnTo>
                    <a:pt x="31" y="1532"/>
                  </a:lnTo>
                  <a:lnTo>
                    <a:pt x="125" y="1782"/>
                  </a:lnTo>
                  <a:lnTo>
                    <a:pt x="250" y="2001"/>
                  </a:lnTo>
                  <a:lnTo>
                    <a:pt x="375" y="2189"/>
                  </a:lnTo>
                  <a:lnTo>
                    <a:pt x="625" y="2470"/>
                  </a:lnTo>
                  <a:lnTo>
                    <a:pt x="750" y="2595"/>
                  </a:lnTo>
                  <a:lnTo>
                    <a:pt x="750" y="2595"/>
                  </a:lnTo>
                  <a:lnTo>
                    <a:pt x="875" y="2501"/>
                  </a:lnTo>
                  <a:lnTo>
                    <a:pt x="1157" y="2220"/>
                  </a:lnTo>
                  <a:lnTo>
                    <a:pt x="1282" y="2032"/>
                  </a:lnTo>
                  <a:lnTo>
                    <a:pt x="1407" y="1814"/>
                  </a:lnTo>
                  <a:lnTo>
                    <a:pt x="1501" y="1563"/>
                  </a:lnTo>
                  <a:lnTo>
                    <a:pt x="1532" y="13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6064904" y="2347057"/>
              <a:ext cx="237429" cy="402435"/>
            </a:xfrm>
            <a:custGeom>
              <a:avLst/>
              <a:gdLst/>
              <a:ahLst/>
              <a:cxnLst/>
              <a:rect l="l" t="t" r="r" b="b"/>
              <a:pathLst>
                <a:path w="4002" h="6783" extrusionOk="0">
                  <a:moveTo>
                    <a:pt x="3595" y="344"/>
                  </a:moveTo>
                  <a:lnTo>
                    <a:pt x="3626" y="375"/>
                  </a:lnTo>
                  <a:lnTo>
                    <a:pt x="3658" y="406"/>
                  </a:lnTo>
                  <a:lnTo>
                    <a:pt x="3658" y="469"/>
                  </a:lnTo>
                  <a:lnTo>
                    <a:pt x="3658" y="6283"/>
                  </a:lnTo>
                  <a:lnTo>
                    <a:pt x="3658" y="6345"/>
                  </a:lnTo>
                  <a:lnTo>
                    <a:pt x="3626" y="6377"/>
                  </a:lnTo>
                  <a:lnTo>
                    <a:pt x="3595" y="6408"/>
                  </a:lnTo>
                  <a:lnTo>
                    <a:pt x="3533" y="6439"/>
                  </a:lnTo>
                  <a:lnTo>
                    <a:pt x="469" y="6439"/>
                  </a:lnTo>
                  <a:lnTo>
                    <a:pt x="407" y="6408"/>
                  </a:lnTo>
                  <a:lnTo>
                    <a:pt x="376" y="6377"/>
                  </a:lnTo>
                  <a:lnTo>
                    <a:pt x="344" y="6345"/>
                  </a:lnTo>
                  <a:lnTo>
                    <a:pt x="344" y="6283"/>
                  </a:lnTo>
                  <a:lnTo>
                    <a:pt x="344" y="469"/>
                  </a:lnTo>
                  <a:lnTo>
                    <a:pt x="344" y="406"/>
                  </a:lnTo>
                  <a:lnTo>
                    <a:pt x="376" y="375"/>
                  </a:lnTo>
                  <a:lnTo>
                    <a:pt x="407" y="344"/>
                  </a:lnTo>
                  <a:close/>
                  <a:moveTo>
                    <a:pt x="376" y="0"/>
                  </a:moveTo>
                  <a:lnTo>
                    <a:pt x="282" y="31"/>
                  </a:lnTo>
                  <a:lnTo>
                    <a:pt x="125" y="125"/>
                  </a:lnTo>
                  <a:lnTo>
                    <a:pt x="32" y="281"/>
                  </a:lnTo>
                  <a:lnTo>
                    <a:pt x="0" y="375"/>
                  </a:lnTo>
                  <a:lnTo>
                    <a:pt x="0" y="469"/>
                  </a:lnTo>
                  <a:lnTo>
                    <a:pt x="0" y="6283"/>
                  </a:lnTo>
                  <a:lnTo>
                    <a:pt x="0" y="6377"/>
                  </a:lnTo>
                  <a:lnTo>
                    <a:pt x="32" y="6470"/>
                  </a:lnTo>
                  <a:lnTo>
                    <a:pt x="125" y="6627"/>
                  </a:lnTo>
                  <a:lnTo>
                    <a:pt x="282" y="6720"/>
                  </a:lnTo>
                  <a:lnTo>
                    <a:pt x="376" y="6752"/>
                  </a:lnTo>
                  <a:lnTo>
                    <a:pt x="469" y="6783"/>
                  </a:lnTo>
                  <a:lnTo>
                    <a:pt x="3533" y="6783"/>
                  </a:lnTo>
                  <a:lnTo>
                    <a:pt x="3626" y="6752"/>
                  </a:lnTo>
                  <a:lnTo>
                    <a:pt x="3720" y="6720"/>
                  </a:lnTo>
                  <a:lnTo>
                    <a:pt x="3876" y="6627"/>
                  </a:lnTo>
                  <a:lnTo>
                    <a:pt x="3970" y="6470"/>
                  </a:lnTo>
                  <a:lnTo>
                    <a:pt x="4001" y="6377"/>
                  </a:lnTo>
                  <a:lnTo>
                    <a:pt x="4001" y="6283"/>
                  </a:lnTo>
                  <a:lnTo>
                    <a:pt x="4001" y="469"/>
                  </a:lnTo>
                  <a:lnTo>
                    <a:pt x="4001" y="375"/>
                  </a:lnTo>
                  <a:lnTo>
                    <a:pt x="3970" y="281"/>
                  </a:lnTo>
                  <a:lnTo>
                    <a:pt x="3876" y="125"/>
                  </a:lnTo>
                  <a:lnTo>
                    <a:pt x="3720" y="31"/>
                  </a:lnTo>
                  <a:lnTo>
                    <a:pt x="3626" y="0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6092730" y="2669700"/>
              <a:ext cx="179940" cy="42718"/>
            </a:xfrm>
            <a:custGeom>
              <a:avLst/>
              <a:gdLst/>
              <a:ahLst/>
              <a:cxnLst/>
              <a:rect l="l" t="t" r="r" b="b"/>
              <a:pathLst>
                <a:path w="3033" h="720" extrusionOk="0">
                  <a:moveTo>
                    <a:pt x="125" y="1"/>
                  </a:moveTo>
                  <a:lnTo>
                    <a:pt x="63" y="32"/>
                  </a:lnTo>
                  <a:lnTo>
                    <a:pt x="32" y="95"/>
                  </a:lnTo>
                  <a:lnTo>
                    <a:pt x="0" y="157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57"/>
                  </a:lnTo>
                  <a:lnTo>
                    <a:pt x="3032" y="95"/>
                  </a:lnTo>
                  <a:lnTo>
                    <a:pt x="3001" y="32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6092730" y="2610369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57"/>
                  </a:lnTo>
                  <a:lnTo>
                    <a:pt x="63" y="688"/>
                  </a:lnTo>
                  <a:lnTo>
                    <a:pt x="125" y="751"/>
                  </a:lnTo>
                  <a:lnTo>
                    <a:pt x="2938" y="751"/>
                  </a:lnTo>
                  <a:lnTo>
                    <a:pt x="3001" y="688"/>
                  </a:lnTo>
                  <a:lnTo>
                    <a:pt x="3032" y="657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6092730" y="2552877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57"/>
                  </a:lnTo>
                  <a:lnTo>
                    <a:pt x="63" y="688"/>
                  </a:lnTo>
                  <a:lnTo>
                    <a:pt x="125" y="751"/>
                  </a:lnTo>
                  <a:lnTo>
                    <a:pt x="2938" y="751"/>
                  </a:lnTo>
                  <a:lnTo>
                    <a:pt x="3001" y="688"/>
                  </a:lnTo>
                  <a:lnTo>
                    <a:pt x="3032" y="657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6092730" y="2495385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188" y="751"/>
                  </a:lnTo>
                  <a:lnTo>
                    <a:pt x="2876" y="751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6092730" y="2437893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188" y="751"/>
                  </a:lnTo>
                  <a:lnTo>
                    <a:pt x="2876" y="751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6092730" y="2380401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25" y="1"/>
                  </a:moveTo>
                  <a:lnTo>
                    <a:pt x="63" y="63"/>
                  </a:lnTo>
                  <a:lnTo>
                    <a:pt x="32" y="94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188" y="751"/>
                  </a:lnTo>
                  <a:lnTo>
                    <a:pt x="2876" y="751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94"/>
                  </a:lnTo>
                  <a:lnTo>
                    <a:pt x="3001" y="63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6146484" y="2313653"/>
              <a:ext cx="74278" cy="35301"/>
            </a:xfrm>
            <a:custGeom>
              <a:avLst/>
              <a:gdLst/>
              <a:ahLst/>
              <a:cxnLst/>
              <a:rect l="l" t="t" r="r" b="b"/>
              <a:pathLst>
                <a:path w="1252" h="595" extrusionOk="0">
                  <a:moveTo>
                    <a:pt x="188" y="0"/>
                  </a:moveTo>
                  <a:lnTo>
                    <a:pt x="126" y="32"/>
                  </a:lnTo>
                  <a:lnTo>
                    <a:pt x="63" y="63"/>
                  </a:lnTo>
                  <a:lnTo>
                    <a:pt x="1" y="125"/>
                  </a:lnTo>
                  <a:lnTo>
                    <a:pt x="1" y="219"/>
                  </a:lnTo>
                  <a:lnTo>
                    <a:pt x="1" y="594"/>
                  </a:lnTo>
                  <a:lnTo>
                    <a:pt x="1251" y="594"/>
                  </a:lnTo>
                  <a:lnTo>
                    <a:pt x="1251" y="219"/>
                  </a:lnTo>
                  <a:lnTo>
                    <a:pt x="1220" y="125"/>
                  </a:lnTo>
                  <a:lnTo>
                    <a:pt x="1189" y="63"/>
                  </a:lnTo>
                  <a:lnTo>
                    <a:pt x="1126" y="32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396249" y="1588505"/>
              <a:ext cx="194772" cy="217029"/>
            </a:xfrm>
            <a:custGeom>
              <a:avLst/>
              <a:gdLst/>
              <a:ahLst/>
              <a:cxnLst/>
              <a:rect l="l" t="t" r="r" b="b"/>
              <a:pathLst>
                <a:path w="3283" h="3658" extrusionOk="0">
                  <a:moveTo>
                    <a:pt x="1032" y="1"/>
                  </a:moveTo>
                  <a:lnTo>
                    <a:pt x="0" y="2220"/>
                  </a:lnTo>
                  <a:lnTo>
                    <a:pt x="94" y="2345"/>
                  </a:lnTo>
                  <a:lnTo>
                    <a:pt x="156" y="2470"/>
                  </a:lnTo>
                  <a:lnTo>
                    <a:pt x="188" y="2626"/>
                  </a:lnTo>
                  <a:lnTo>
                    <a:pt x="188" y="2783"/>
                  </a:lnTo>
                  <a:lnTo>
                    <a:pt x="188" y="3345"/>
                  </a:lnTo>
                  <a:lnTo>
                    <a:pt x="656" y="3345"/>
                  </a:lnTo>
                  <a:lnTo>
                    <a:pt x="907" y="3377"/>
                  </a:lnTo>
                  <a:lnTo>
                    <a:pt x="1157" y="3439"/>
                  </a:lnTo>
                  <a:lnTo>
                    <a:pt x="1375" y="3533"/>
                  </a:lnTo>
                  <a:lnTo>
                    <a:pt x="1594" y="3658"/>
                  </a:lnTo>
                  <a:lnTo>
                    <a:pt x="2219" y="2314"/>
                  </a:lnTo>
                  <a:lnTo>
                    <a:pt x="2032" y="2345"/>
                  </a:lnTo>
                  <a:lnTo>
                    <a:pt x="1813" y="2314"/>
                  </a:lnTo>
                  <a:lnTo>
                    <a:pt x="1782" y="2157"/>
                  </a:lnTo>
                  <a:lnTo>
                    <a:pt x="1813" y="1814"/>
                  </a:lnTo>
                  <a:lnTo>
                    <a:pt x="1844" y="1595"/>
                  </a:lnTo>
                  <a:lnTo>
                    <a:pt x="1907" y="1376"/>
                  </a:lnTo>
                  <a:lnTo>
                    <a:pt x="2001" y="1157"/>
                  </a:lnTo>
                  <a:lnTo>
                    <a:pt x="2157" y="938"/>
                  </a:lnTo>
                  <a:lnTo>
                    <a:pt x="2376" y="813"/>
                  </a:lnTo>
                  <a:lnTo>
                    <a:pt x="2563" y="688"/>
                  </a:lnTo>
                  <a:lnTo>
                    <a:pt x="2813" y="626"/>
                  </a:lnTo>
                  <a:lnTo>
                    <a:pt x="3032" y="595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D4F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396249" y="1588505"/>
              <a:ext cx="194772" cy="217029"/>
            </a:xfrm>
            <a:custGeom>
              <a:avLst/>
              <a:gdLst/>
              <a:ahLst/>
              <a:cxnLst/>
              <a:rect l="l" t="t" r="r" b="b"/>
              <a:pathLst>
                <a:path w="3283" h="3658" fill="none" extrusionOk="0">
                  <a:moveTo>
                    <a:pt x="3282" y="1"/>
                  </a:moveTo>
                  <a:lnTo>
                    <a:pt x="1032" y="1"/>
                  </a:lnTo>
                  <a:lnTo>
                    <a:pt x="0" y="2220"/>
                  </a:lnTo>
                  <a:lnTo>
                    <a:pt x="0" y="2220"/>
                  </a:lnTo>
                  <a:lnTo>
                    <a:pt x="94" y="2345"/>
                  </a:lnTo>
                  <a:lnTo>
                    <a:pt x="156" y="2470"/>
                  </a:lnTo>
                  <a:lnTo>
                    <a:pt x="188" y="2626"/>
                  </a:lnTo>
                  <a:lnTo>
                    <a:pt x="188" y="2783"/>
                  </a:lnTo>
                  <a:lnTo>
                    <a:pt x="188" y="3345"/>
                  </a:lnTo>
                  <a:lnTo>
                    <a:pt x="656" y="3345"/>
                  </a:lnTo>
                  <a:lnTo>
                    <a:pt x="656" y="3345"/>
                  </a:lnTo>
                  <a:lnTo>
                    <a:pt x="907" y="3377"/>
                  </a:lnTo>
                  <a:lnTo>
                    <a:pt x="1157" y="3439"/>
                  </a:lnTo>
                  <a:lnTo>
                    <a:pt x="1375" y="3533"/>
                  </a:lnTo>
                  <a:lnTo>
                    <a:pt x="1594" y="3658"/>
                  </a:lnTo>
                  <a:lnTo>
                    <a:pt x="2219" y="2314"/>
                  </a:lnTo>
                  <a:lnTo>
                    <a:pt x="2219" y="2314"/>
                  </a:lnTo>
                  <a:lnTo>
                    <a:pt x="2032" y="2345"/>
                  </a:lnTo>
                  <a:lnTo>
                    <a:pt x="2032" y="2345"/>
                  </a:lnTo>
                  <a:lnTo>
                    <a:pt x="1813" y="2314"/>
                  </a:lnTo>
                  <a:lnTo>
                    <a:pt x="1813" y="2314"/>
                  </a:lnTo>
                  <a:lnTo>
                    <a:pt x="1782" y="2157"/>
                  </a:lnTo>
                  <a:lnTo>
                    <a:pt x="1813" y="1814"/>
                  </a:lnTo>
                  <a:lnTo>
                    <a:pt x="1844" y="1595"/>
                  </a:lnTo>
                  <a:lnTo>
                    <a:pt x="1907" y="1376"/>
                  </a:lnTo>
                  <a:lnTo>
                    <a:pt x="2001" y="1157"/>
                  </a:lnTo>
                  <a:lnTo>
                    <a:pt x="2157" y="938"/>
                  </a:lnTo>
                  <a:lnTo>
                    <a:pt x="2157" y="938"/>
                  </a:lnTo>
                  <a:lnTo>
                    <a:pt x="2376" y="813"/>
                  </a:lnTo>
                  <a:lnTo>
                    <a:pt x="2563" y="688"/>
                  </a:lnTo>
                  <a:lnTo>
                    <a:pt x="2813" y="626"/>
                  </a:lnTo>
                  <a:lnTo>
                    <a:pt x="3032" y="595"/>
                  </a:lnTo>
                  <a:lnTo>
                    <a:pt x="32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407344" y="1786969"/>
              <a:ext cx="83533" cy="150283"/>
            </a:xfrm>
            <a:custGeom>
              <a:avLst/>
              <a:gdLst/>
              <a:ahLst/>
              <a:cxnLst/>
              <a:rect l="l" t="t" r="r" b="b"/>
              <a:pathLst>
                <a:path w="1408" h="2533" extrusionOk="0">
                  <a:moveTo>
                    <a:pt x="1" y="0"/>
                  </a:moveTo>
                  <a:lnTo>
                    <a:pt x="1" y="2532"/>
                  </a:lnTo>
                  <a:lnTo>
                    <a:pt x="376" y="2532"/>
                  </a:lnTo>
                  <a:lnTo>
                    <a:pt x="1407" y="313"/>
                  </a:lnTo>
                  <a:lnTo>
                    <a:pt x="1188" y="188"/>
                  </a:lnTo>
                  <a:lnTo>
                    <a:pt x="970" y="94"/>
                  </a:lnTo>
                  <a:lnTo>
                    <a:pt x="720" y="32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407344" y="1786969"/>
              <a:ext cx="83533" cy="150283"/>
            </a:xfrm>
            <a:custGeom>
              <a:avLst/>
              <a:gdLst/>
              <a:ahLst/>
              <a:cxnLst/>
              <a:rect l="l" t="t" r="r" b="b"/>
              <a:pathLst>
                <a:path w="1408" h="2533" fill="none" extrusionOk="0">
                  <a:moveTo>
                    <a:pt x="469" y="0"/>
                  </a:moveTo>
                  <a:lnTo>
                    <a:pt x="1" y="0"/>
                  </a:lnTo>
                  <a:lnTo>
                    <a:pt x="1" y="2532"/>
                  </a:lnTo>
                  <a:lnTo>
                    <a:pt x="1" y="2532"/>
                  </a:lnTo>
                  <a:lnTo>
                    <a:pt x="376" y="2532"/>
                  </a:lnTo>
                  <a:lnTo>
                    <a:pt x="1407" y="313"/>
                  </a:lnTo>
                  <a:lnTo>
                    <a:pt x="1407" y="313"/>
                  </a:lnTo>
                  <a:lnTo>
                    <a:pt x="1188" y="188"/>
                  </a:lnTo>
                  <a:lnTo>
                    <a:pt x="970" y="94"/>
                  </a:lnTo>
                  <a:lnTo>
                    <a:pt x="720" y="32"/>
                  </a:lnTo>
                  <a:lnTo>
                    <a:pt x="4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290521" y="1720162"/>
              <a:ext cx="116875" cy="222606"/>
            </a:xfrm>
            <a:custGeom>
              <a:avLst/>
              <a:gdLst/>
              <a:ahLst/>
              <a:cxnLst/>
              <a:rect l="l" t="t" r="r" b="b"/>
              <a:pathLst>
                <a:path w="1970" h="3752" extrusionOk="0">
                  <a:moveTo>
                    <a:pt x="1782" y="1"/>
                  </a:moveTo>
                  <a:lnTo>
                    <a:pt x="0" y="3752"/>
                  </a:lnTo>
                  <a:lnTo>
                    <a:pt x="1970" y="3658"/>
                  </a:lnTo>
                  <a:lnTo>
                    <a:pt x="1970" y="1126"/>
                  </a:lnTo>
                  <a:lnTo>
                    <a:pt x="1970" y="564"/>
                  </a:lnTo>
                  <a:lnTo>
                    <a:pt x="1970" y="407"/>
                  </a:lnTo>
                  <a:lnTo>
                    <a:pt x="1938" y="251"/>
                  </a:lnTo>
                  <a:lnTo>
                    <a:pt x="1876" y="126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290521" y="1720162"/>
              <a:ext cx="116875" cy="222606"/>
            </a:xfrm>
            <a:custGeom>
              <a:avLst/>
              <a:gdLst/>
              <a:ahLst/>
              <a:cxnLst/>
              <a:rect l="l" t="t" r="r" b="b"/>
              <a:pathLst>
                <a:path w="1970" h="3752" fill="none" extrusionOk="0">
                  <a:moveTo>
                    <a:pt x="1782" y="1"/>
                  </a:moveTo>
                  <a:lnTo>
                    <a:pt x="0" y="3752"/>
                  </a:lnTo>
                  <a:lnTo>
                    <a:pt x="0" y="3752"/>
                  </a:lnTo>
                  <a:lnTo>
                    <a:pt x="1970" y="3658"/>
                  </a:lnTo>
                  <a:lnTo>
                    <a:pt x="1970" y="1126"/>
                  </a:lnTo>
                  <a:lnTo>
                    <a:pt x="1970" y="564"/>
                  </a:lnTo>
                  <a:lnTo>
                    <a:pt x="1970" y="564"/>
                  </a:lnTo>
                  <a:lnTo>
                    <a:pt x="1970" y="407"/>
                  </a:lnTo>
                  <a:lnTo>
                    <a:pt x="1938" y="251"/>
                  </a:lnTo>
                  <a:lnTo>
                    <a:pt x="1876" y="126"/>
                  </a:lnTo>
                  <a:lnTo>
                    <a:pt x="17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268272" y="1937196"/>
              <a:ext cx="161371" cy="55652"/>
            </a:xfrm>
            <a:custGeom>
              <a:avLst/>
              <a:gdLst/>
              <a:ahLst/>
              <a:cxnLst/>
              <a:rect l="l" t="t" r="r" b="b"/>
              <a:pathLst>
                <a:path w="2720" h="938" extrusionOk="0">
                  <a:moveTo>
                    <a:pt x="2345" y="0"/>
                  </a:moveTo>
                  <a:lnTo>
                    <a:pt x="375" y="94"/>
                  </a:lnTo>
                  <a:lnTo>
                    <a:pt x="0" y="938"/>
                  </a:lnTo>
                  <a:lnTo>
                    <a:pt x="2251" y="938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268272" y="1937196"/>
              <a:ext cx="161371" cy="55652"/>
            </a:xfrm>
            <a:custGeom>
              <a:avLst/>
              <a:gdLst/>
              <a:ahLst/>
              <a:cxnLst/>
              <a:rect l="l" t="t" r="r" b="b"/>
              <a:pathLst>
                <a:path w="2720" h="938" fill="none" extrusionOk="0">
                  <a:moveTo>
                    <a:pt x="2720" y="0"/>
                  </a:moveTo>
                  <a:lnTo>
                    <a:pt x="2720" y="0"/>
                  </a:lnTo>
                  <a:lnTo>
                    <a:pt x="2345" y="0"/>
                  </a:lnTo>
                  <a:lnTo>
                    <a:pt x="2345" y="0"/>
                  </a:lnTo>
                  <a:lnTo>
                    <a:pt x="375" y="94"/>
                  </a:lnTo>
                  <a:lnTo>
                    <a:pt x="0" y="938"/>
                  </a:lnTo>
                  <a:lnTo>
                    <a:pt x="2251" y="938"/>
                  </a:lnTo>
                  <a:lnTo>
                    <a:pt x="27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264534" y="1992789"/>
              <a:ext cx="137284" cy="5636"/>
            </a:xfrm>
            <a:custGeom>
              <a:avLst/>
              <a:gdLst/>
              <a:ahLst/>
              <a:cxnLst/>
              <a:rect l="l" t="t" r="r" b="b"/>
              <a:pathLst>
                <a:path w="2314" h="95" extrusionOk="0">
                  <a:moveTo>
                    <a:pt x="63" y="1"/>
                  </a:moveTo>
                  <a:lnTo>
                    <a:pt x="1" y="95"/>
                  </a:lnTo>
                  <a:lnTo>
                    <a:pt x="2283" y="95"/>
                  </a:lnTo>
                  <a:lnTo>
                    <a:pt x="2314" y="1"/>
                  </a:lnTo>
                  <a:close/>
                </a:path>
              </a:pathLst>
            </a:custGeom>
            <a:solidFill>
              <a:srgbClr val="AAE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264534" y="1992789"/>
              <a:ext cx="137284" cy="5636"/>
            </a:xfrm>
            <a:custGeom>
              <a:avLst/>
              <a:gdLst/>
              <a:ahLst/>
              <a:cxnLst/>
              <a:rect l="l" t="t" r="r" b="b"/>
              <a:pathLst>
                <a:path w="2314" h="95" fill="none" extrusionOk="0">
                  <a:moveTo>
                    <a:pt x="2314" y="1"/>
                  </a:moveTo>
                  <a:lnTo>
                    <a:pt x="63" y="1"/>
                  </a:lnTo>
                  <a:lnTo>
                    <a:pt x="1" y="95"/>
                  </a:lnTo>
                  <a:lnTo>
                    <a:pt x="2283" y="95"/>
                  </a:lnTo>
                  <a:lnTo>
                    <a:pt x="231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501918" y="1623748"/>
              <a:ext cx="74278" cy="103946"/>
            </a:xfrm>
            <a:custGeom>
              <a:avLst/>
              <a:gdLst/>
              <a:ahLst/>
              <a:cxnLst/>
              <a:rect l="l" t="t" r="r" b="b"/>
              <a:pathLst>
                <a:path w="1252" h="1752" extrusionOk="0">
                  <a:moveTo>
                    <a:pt x="1251" y="1"/>
                  </a:moveTo>
                  <a:lnTo>
                    <a:pt x="1032" y="32"/>
                  </a:lnTo>
                  <a:lnTo>
                    <a:pt x="782" y="94"/>
                  </a:lnTo>
                  <a:lnTo>
                    <a:pt x="595" y="219"/>
                  </a:lnTo>
                  <a:lnTo>
                    <a:pt x="376" y="344"/>
                  </a:lnTo>
                  <a:lnTo>
                    <a:pt x="220" y="563"/>
                  </a:lnTo>
                  <a:lnTo>
                    <a:pt x="126" y="782"/>
                  </a:lnTo>
                  <a:lnTo>
                    <a:pt x="63" y="1001"/>
                  </a:lnTo>
                  <a:lnTo>
                    <a:pt x="32" y="1220"/>
                  </a:lnTo>
                  <a:lnTo>
                    <a:pt x="1" y="1563"/>
                  </a:lnTo>
                  <a:lnTo>
                    <a:pt x="32" y="1720"/>
                  </a:lnTo>
                  <a:lnTo>
                    <a:pt x="251" y="1751"/>
                  </a:lnTo>
                  <a:lnTo>
                    <a:pt x="438" y="172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501918" y="1623748"/>
              <a:ext cx="74278" cy="103946"/>
            </a:xfrm>
            <a:custGeom>
              <a:avLst/>
              <a:gdLst/>
              <a:ahLst/>
              <a:cxnLst/>
              <a:rect l="l" t="t" r="r" b="b"/>
              <a:pathLst>
                <a:path w="1252" h="1752" fill="none" extrusionOk="0">
                  <a:moveTo>
                    <a:pt x="1251" y="1"/>
                  </a:moveTo>
                  <a:lnTo>
                    <a:pt x="1251" y="1"/>
                  </a:lnTo>
                  <a:lnTo>
                    <a:pt x="1032" y="32"/>
                  </a:lnTo>
                  <a:lnTo>
                    <a:pt x="782" y="94"/>
                  </a:lnTo>
                  <a:lnTo>
                    <a:pt x="595" y="219"/>
                  </a:lnTo>
                  <a:lnTo>
                    <a:pt x="376" y="344"/>
                  </a:lnTo>
                  <a:lnTo>
                    <a:pt x="376" y="344"/>
                  </a:lnTo>
                  <a:lnTo>
                    <a:pt x="220" y="563"/>
                  </a:lnTo>
                  <a:lnTo>
                    <a:pt x="126" y="782"/>
                  </a:lnTo>
                  <a:lnTo>
                    <a:pt x="63" y="1001"/>
                  </a:lnTo>
                  <a:lnTo>
                    <a:pt x="32" y="1220"/>
                  </a:lnTo>
                  <a:lnTo>
                    <a:pt x="1" y="1563"/>
                  </a:lnTo>
                  <a:lnTo>
                    <a:pt x="32" y="1720"/>
                  </a:lnTo>
                  <a:lnTo>
                    <a:pt x="32" y="1720"/>
                  </a:lnTo>
                  <a:lnTo>
                    <a:pt x="251" y="1751"/>
                  </a:lnTo>
                  <a:lnTo>
                    <a:pt x="251" y="1751"/>
                  </a:lnTo>
                  <a:lnTo>
                    <a:pt x="438" y="1720"/>
                  </a:lnTo>
                  <a:lnTo>
                    <a:pt x="12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928450" y="1590345"/>
              <a:ext cx="105781" cy="111362"/>
            </a:xfrm>
            <a:custGeom>
              <a:avLst/>
              <a:gdLst/>
              <a:ahLst/>
              <a:cxnLst/>
              <a:rect l="l" t="t" r="r" b="b"/>
              <a:pathLst>
                <a:path w="1783" h="1877" extrusionOk="0">
                  <a:moveTo>
                    <a:pt x="876" y="1"/>
                  </a:moveTo>
                  <a:lnTo>
                    <a:pt x="1" y="1876"/>
                  </a:lnTo>
                  <a:lnTo>
                    <a:pt x="907" y="1876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D4F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928450" y="1590345"/>
              <a:ext cx="105781" cy="111362"/>
            </a:xfrm>
            <a:custGeom>
              <a:avLst/>
              <a:gdLst/>
              <a:ahLst/>
              <a:cxnLst/>
              <a:rect l="l" t="t" r="r" b="b"/>
              <a:pathLst>
                <a:path w="1783" h="1877" fill="none" extrusionOk="0">
                  <a:moveTo>
                    <a:pt x="1783" y="1"/>
                  </a:moveTo>
                  <a:lnTo>
                    <a:pt x="876" y="1"/>
                  </a:lnTo>
                  <a:lnTo>
                    <a:pt x="1" y="1876"/>
                  </a:lnTo>
                  <a:lnTo>
                    <a:pt x="907" y="1876"/>
                  </a:lnTo>
                  <a:lnTo>
                    <a:pt x="17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817204" y="1914946"/>
              <a:ext cx="11213" cy="24147"/>
            </a:xfrm>
            <a:custGeom>
              <a:avLst/>
              <a:gdLst/>
              <a:ahLst/>
              <a:cxnLst/>
              <a:rect l="l" t="t" r="r" b="b"/>
              <a:pathLst>
                <a:path w="189" h="407" extrusionOk="0">
                  <a:moveTo>
                    <a:pt x="188" y="0"/>
                  </a:moveTo>
                  <a:lnTo>
                    <a:pt x="0" y="375"/>
                  </a:lnTo>
                  <a:lnTo>
                    <a:pt x="188" y="406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817204" y="1914946"/>
              <a:ext cx="11213" cy="24147"/>
            </a:xfrm>
            <a:custGeom>
              <a:avLst/>
              <a:gdLst/>
              <a:ahLst/>
              <a:cxnLst/>
              <a:rect l="l" t="t" r="r" b="b"/>
              <a:pathLst>
                <a:path w="189" h="407" fill="none" extrusionOk="0">
                  <a:moveTo>
                    <a:pt x="188" y="0"/>
                  </a:moveTo>
                  <a:lnTo>
                    <a:pt x="0" y="375"/>
                  </a:lnTo>
                  <a:lnTo>
                    <a:pt x="0" y="375"/>
                  </a:lnTo>
                  <a:lnTo>
                    <a:pt x="188" y="406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828358" y="1701650"/>
              <a:ext cx="153955" cy="237439"/>
            </a:xfrm>
            <a:custGeom>
              <a:avLst/>
              <a:gdLst/>
              <a:ahLst/>
              <a:cxnLst/>
              <a:rect l="l" t="t" r="r" b="b"/>
              <a:pathLst>
                <a:path w="2595" h="4002" extrusionOk="0">
                  <a:moveTo>
                    <a:pt x="1688" y="0"/>
                  </a:moveTo>
                  <a:lnTo>
                    <a:pt x="0" y="3595"/>
                  </a:lnTo>
                  <a:lnTo>
                    <a:pt x="0" y="4001"/>
                  </a:lnTo>
                  <a:lnTo>
                    <a:pt x="63" y="4001"/>
                  </a:lnTo>
                  <a:lnTo>
                    <a:pt x="250" y="3814"/>
                  </a:lnTo>
                  <a:lnTo>
                    <a:pt x="500" y="3626"/>
                  </a:lnTo>
                  <a:lnTo>
                    <a:pt x="750" y="3501"/>
                  </a:lnTo>
                  <a:lnTo>
                    <a:pt x="1000" y="3376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3828358" y="1701650"/>
              <a:ext cx="153955" cy="237439"/>
            </a:xfrm>
            <a:custGeom>
              <a:avLst/>
              <a:gdLst/>
              <a:ahLst/>
              <a:cxnLst/>
              <a:rect l="l" t="t" r="r" b="b"/>
              <a:pathLst>
                <a:path w="2595" h="4002" fill="none" extrusionOk="0">
                  <a:moveTo>
                    <a:pt x="2594" y="0"/>
                  </a:moveTo>
                  <a:lnTo>
                    <a:pt x="1688" y="0"/>
                  </a:lnTo>
                  <a:lnTo>
                    <a:pt x="0" y="3595"/>
                  </a:lnTo>
                  <a:lnTo>
                    <a:pt x="0" y="4001"/>
                  </a:lnTo>
                  <a:lnTo>
                    <a:pt x="0" y="4001"/>
                  </a:lnTo>
                  <a:lnTo>
                    <a:pt x="63" y="4001"/>
                  </a:lnTo>
                  <a:lnTo>
                    <a:pt x="63" y="4001"/>
                  </a:lnTo>
                  <a:lnTo>
                    <a:pt x="250" y="3814"/>
                  </a:lnTo>
                  <a:lnTo>
                    <a:pt x="500" y="3626"/>
                  </a:lnTo>
                  <a:lnTo>
                    <a:pt x="750" y="3501"/>
                  </a:lnTo>
                  <a:lnTo>
                    <a:pt x="1000" y="3376"/>
                  </a:lnTo>
                  <a:lnTo>
                    <a:pt x="25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791217" y="1937196"/>
              <a:ext cx="76117" cy="55652"/>
            </a:xfrm>
            <a:custGeom>
              <a:avLst/>
              <a:gdLst/>
              <a:ahLst/>
              <a:cxnLst/>
              <a:rect l="l" t="t" r="r" b="b"/>
              <a:pathLst>
                <a:path w="1283" h="938" extrusionOk="0">
                  <a:moveTo>
                    <a:pt x="438" y="0"/>
                  </a:moveTo>
                  <a:lnTo>
                    <a:pt x="1" y="938"/>
                  </a:lnTo>
                  <a:lnTo>
                    <a:pt x="32" y="938"/>
                  </a:lnTo>
                  <a:lnTo>
                    <a:pt x="157" y="688"/>
                  </a:lnTo>
                  <a:lnTo>
                    <a:pt x="313" y="438"/>
                  </a:lnTo>
                  <a:lnTo>
                    <a:pt x="470" y="219"/>
                  </a:lnTo>
                  <a:lnTo>
                    <a:pt x="689" y="31"/>
                  </a:lnTo>
                  <a:lnTo>
                    <a:pt x="626" y="31"/>
                  </a:lnTo>
                  <a:lnTo>
                    <a:pt x="438" y="0"/>
                  </a:lnTo>
                  <a:close/>
                  <a:moveTo>
                    <a:pt x="1282" y="188"/>
                  </a:moveTo>
                  <a:lnTo>
                    <a:pt x="1001" y="406"/>
                  </a:lnTo>
                  <a:lnTo>
                    <a:pt x="782" y="657"/>
                  </a:lnTo>
                  <a:lnTo>
                    <a:pt x="595" y="938"/>
                  </a:lnTo>
                  <a:lnTo>
                    <a:pt x="907" y="938"/>
                  </a:lnTo>
                  <a:lnTo>
                    <a:pt x="1282" y="188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826459" y="1948291"/>
              <a:ext cx="40877" cy="44557"/>
            </a:xfrm>
            <a:custGeom>
              <a:avLst/>
              <a:gdLst/>
              <a:ahLst/>
              <a:cxnLst/>
              <a:rect l="l" t="t" r="r" b="b"/>
              <a:pathLst>
                <a:path w="689" h="751" fill="none" extrusionOk="0">
                  <a:moveTo>
                    <a:pt x="688" y="1"/>
                  </a:moveTo>
                  <a:lnTo>
                    <a:pt x="688" y="1"/>
                  </a:lnTo>
                  <a:lnTo>
                    <a:pt x="407" y="219"/>
                  </a:lnTo>
                  <a:lnTo>
                    <a:pt x="407" y="219"/>
                  </a:lnTo>
                  <a:lnTo>
                    <a:pt x="188" y="470"/>
                  </a:lnTo>
                  <a:lnTo>
                    <a:pt x="1" y="751"/>
                  </a:lnTo>
                  <a:lnTo>
                    <a:pt x="313" y="751"/>
                  </a:lnTo>
                  <a:lnTo>
                    <a:pt x="6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791217" y="1937196"/>
              <a:ext cx="40877" cy="55652"/>
            </a:xfrm>
            <a:custGeom>
              <a:avLst/>
              <a:gdLst/>
              <a:ahLst/>
              <a:cxnLst/>
              <a:rect l="l" t="t" r="r" b="b"/>
              <a:pathLst>
                <a:path w="689" h="938" fill="none" extrusionOk="0">
                  <a:moveTo>
                    <a:pt x="438" y="0"/>
                  </a:moveTo>
                  <a:lnTo>
                    <a:pt x="1" y="938"/>
                  </a:lnTo>
                  <a:lnTo>
                    <a:pt x="32" y="938"/>
                  </a:lnTo>
                  <a:lnTo>
                    <a:pt x="32" y="938"/>
                  </a:lnTo>
                  <a:lnTo>
                    <a:pt x="157" y="688"/>
                  </a:lnTo>
                  <a:lnTo>
                    <a:pt x="313" y="438"/>
                  </a:lnTo>
                  <a:lnTo>
                    <a:pt x="470" y="219"/>
                  </a:lnTo>
                  <a:lnTo>
                    <a:pt x="689" y="31"/>
                  </a:lnTo>
                  <a:lnTo>
                    <a:pt x="689" y="31"/>
                  </a:lnTo>
                  <a:lnTo>
                    <a:pt x="626" y="31"/>
                  </a:lnTo>
                  <a:lnTo>
                    <a:pt x="626" y="31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793115" y="1901953"/>
              <a:ext cx="94627" cy="90894"/>
            </a:xfrm>
            <a:custGeom>
              <a:avLst/>
              <a:gdLst/>
              <a:ahLst/>
              <a:cxnLst/>
              <a:rect l="l" t="t" r="r" b="b"/>
              <a:pathLst>
                <a:path w="1595" h="1532" extrusionOk="0">
                  <a:moveTo>
                    <a:pt x="1594" y="0"/>
                  </a:moveTo>
                  <a:lnTo>
                    <a:pt x="1344" y="125"/>
                  </a:lnTo>
                  <a:lnTo>
                    <a:pt x="1094" y="250"/>
                  </a:lnTo>
                  <a:lnTo>
                    <a:pt x="844" y="438"/>
                  </a:lnTo>
                  <a:lnTo>
                    <a:pt x="657" y="625"/>
                  </a:lnTo>
                  <a:lnTo>
                    <a:pt x="438" y="813"/>
                  </a:lnTo>
                  <a:lnTo>
                    <a:pt x="281" y="1032"/>
                  </a:lnTo>
                  <a:lnTo>
                    <a:pt x="125" y="1282"/>
                  </a:lnTo>
                  <a:lnTo>
                    <a:pt x="0" y="1532"/>
                  </a:lnTo>
                  <a:lnTo>
                    <a:pt x="563" y="1532"/>
                  </a:lnTo>
                  <a:lnTo>
                    <a:pt x="750" y="1251"/>
                  </a:lnTo>
                  <a:lnTo>
                    <a:pt x="969" y="1000"/>
                  </a:lnTo>
                  <a:lnTo>
                    <a:pt x="1250" y="782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rgbClr val="90A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793115" y="1901953"/>
              <a:ext cx="94627" cy="90894"/>
            </a:xfrm>
            <a:custGeom>
              <a:avLst/>
              <a:gdLst/>
              <a:ahLst/>
              <a:cxnLst/>
              <a:rect l="l" t="t" r="r" b="b"/>
              <a:pathLst>
                <a:path w="1595" h="1532" fill="none" extrusionOk="0">
                  <a:moveTo>
                    <a:pt x="1594" y="0"/>
                  </a:moveTo>
                  <a:lnTo>
                    <a:pt x="1594" y="0"/>
                  </a:lnTo>
                  <a:lnTo>
                    <a:pt x="1344" y="125"/>
                  </a:lnTo>
                  <a:lnTo>
                    <a:pt x="1094" y="250"/>
                  </a:lnTo>
                  <a:lnTo>
                    <a:pt x="844" y="438"/>
                  </a:lnTo>
                  <a:lnTo>
                    <a:pt x="657" y="625"/>
                  </a:lnTo>
                  <a:lnTo>
                    <a:pt x="657" y="625"/>
                  </a:lnTo>
                  <a:lnTo>
                    <a:pt x="438" y="813"/>
                  </a:lnTo>
                  <a:lnTo>
                    <a:pt x="281" y="1032"/>
                  </a:lnTo>
                  <a:lnTo>
                    <a:pt x="125" y="1282"/>
                  </a:lnTo>
                  <a:lnTo>
                    <a:pt x="0" y="1532"/>
                  </a:lnTo>
                  <a:lnTo>
                    <a:pt x="563" y="1532"/>
                  </a:lnTo>
                  <a:lnTo>
                    <a:pt x="563" y="1532"/>
                  </a:lnTo>
                  <a:lnTo>
                    <a:pt x="750" y="1251"/>
                  </a:lnTo>
                  <a:lnTo>
                    <a:pt x="969" y="1000"/>
                  </a:lnTo>
                  <a:lnTo>
                    <a:pt x="969" y="1000"/>
                  </a:lnTo>
                  <a:lnTo>
                    <a:pt x="1250" y="782"/>
                  </a:lnTo>
                  <a:lnTo>
                    <a:pt x="15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789377" y="1992789"/>
              <a:ext cx="55709" cy="7476"/>
            </a:xfrm>
            <a:custGeom>
              <a:avLst/>
              <a:gdLst/>
              <a:ahLst/>
              <a:cxnLst/>
              <a:rect l="l" t="t" r="r" b="b"/>
              <a:pathLst>
                <a:path w="939" h="126" extrusionOk="0">
                  <a:moveTo>
                    <a:pt x="32" y="1"/>
                  </a:moveTo>
                  <a:lnTo>
                    <a:pt x="1" y="126"/>
                  </a:lnTo>
                  <a:lnTo>
                    <a:pt x="876" y="126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AAE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789377" y="1992789"/>
              <a:ext cx="55709" cy="7476"/>
            </a:xfrm>
            <a:custGeom>
              <a:avLst/>
              <a:gdLst/>
              <a:ahLst/>
              <a:cxnLst/>
              <a:rect l="l" t="t" r="r" b="b"/>
              <a:pathLst>
                <a:path w="939" h="126" fill="none" extrusionOk="0">
                  <a:moveTo>
                    <a:pt x="938" y="1"/>
                  </a:moveTo>
                  <a:lnTo>
                    <a:pt x="626" y="1"/>
                  </a:lnTo>
                  <a:lnTo>
                    <a:pt x="63" y="1"/>
                  </a:lnTo>
                  <a:lnTo>
                    <a:pt x="32" y="1"/>
                  </a:lnTo>
                  <a:lnTo>
                    <a:pt x="1" y="126"/>
                  </a:lnTo>
                  <a:lnTo>
                    <a:pt x="876" y="126"/>
                  </a:lnTo>
                  <a:lnTo>
                    <a:pt x="9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559410" y="1588505"/>
              <a:ext cx="376492" cy="346843"/>
            </a:xfrm>
            <a:custGeom>
              <a:avLst/>
              <a:gdLst/>
              <a:ahLst/>
              <a:cxnLst/>
              <a:rect l="l" t="t" r="r" b="b"/>
              <a:pathLst>
                <a:path w="6346" h="5846" extrusionOk="0">
                  <a:moveTo>
                    <a:pt x="2720" y="1"/>
                  </a:moveTo>
                  <a:lnTo>
                    <a:pt x="1" y="5846"/>
                  </a:lnTo>
                  <a:lnTo>
                    <a:pt x="907" y="5815"/>
                  </a:lnTo>
                  <a:lnTo>
                    <a:pt x="2564" y="5846"/>
                  </a:lnTo>
                  <a:lnTo>
                    <a:pt x="2564" y="4564"/>
                  </a:lnTo>
                  <a:lnTo>
                    <a:pt x="2595" y="4314"/>
                  </a:lnTo>
                  <a:lnTo>
                    <a:pt x="2658" y="4095"/>
                  </a:lnTo>
                  <a:lnTo>
                    <a:pt x="2783" y="3877"/>
                  </a:lnTo>
                  <a:lnTo>
                    <a:pt x="2939" y="3720"/>
                  </a:lnTo>
                  <a:lnTo>
                    <a:pt x="3126" y="3564"/>
                  </a:lnTo>
                  <a:lnTo>
                    <a:pt x="3314" y="3439"/>
                  </a:lnTo>
                  <a:lnTo>
                    <a:pt x="3564" y="3377"/>
                  </a:lnTo>
                  <a:lnTo>
                    <a:pt x="3814" y="3345"/>
                  </a:lnTo>
                  <a:lnTo>
                    <a:pt x="4533" y="3345"/>
                  </a:lnTo>
                  <a:lnTo>
                    <a:pt x="4533" y="2783"/>
                  </a:lnTo>
                  <a:lnTo>
                    <a:pt x="4564" y="2595"/>
                  </a:lnTo>
                  <a:lnTo>
                    <a:pt x="4627" y="2439"/>
                  </a:lnTo>
                  <a:lnTo>
                    <a:pt x="4689" y="2283"/>
                  </a:lnTo>
                  <a:lnTo>
                    <a:pt x="4814" y="2157"/>
                  </a:lnTo>
                  <a:lnTo>
                    <a:pt x="4939" y="2064"/>
                  </a:lnTo>
                  <a:lnTo>
                    <a:pt x="5064" y="1970"/>
                  </a:lnTo>
                  <a:lnTo>
                    <a:pt x="5252" y="1939"/>
                  </a:lnTo>
                  <a:lnTo>
                    <a:pt x="5408" y="1907"/>
                  </a:lnTo>
                  <a:lnTo>
                    <a:pt x="5471" y="1907"/>
                  </a:lnTo>
                  <a:lnTo>
                    <a:pt x="6346" y="1"/>
                  </a:lnTo>
                  <a:close/>
                </a:path>
              </a:pathLst>
            </a:custGeom>
            <a:solidFill>
              <a:srgbClr val="D4F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559410" y="1588505"/>
              <a:ext cx="376492" cy="346843"/>
            </a:xfrm>
            <a:custGeom>
              <a:avLst/>
              <a:gdLst/>
              <a:ahLst/>
              <a:cxnLst/>
              <a:rect l="l" t="t" r="r" b="b"/>
              <a:pathLst>
                <a:path w="6346" h="5846" fill="none" extrusionOk="0">
                  <a:moveTo>
                    <a:pt x="6346" y="1"/>
                  </a:moveTo>
                  <a:lnTo>
                    <a:pt x="2720" y="1"/>
                  </a:lnTo>
                  <a:lnTo>
                    <a:pt x="1" y="5846"/>
                  </a:lnTo>
                  <a:lnTo>
                    <a:pt x="1" y="5846"/>
                  </a:lnTo>
                  <a:lnTo>
                    <a:pt x="907" y="5815"/>
                  </a:lnTo>
                  <a:lnTo>
                    <a:pt x="907" y="5815"/>
                  </a:lnTo>
                  <a:lnTo>
                    <a:pt x="2564" y="5846"/>
                  </a:lnTo>
                  <a:lnTo>
                    <a:pt x="2564" y="4564"/>
                  </a:lnTo>
                  <a:lnTo>
                    <a:pt x="2564" y="4564"/>
                  </a:lnTo>
                  <a:lnTo>
                    <a:pt x="2595" y="4314"/>
                  </a:lnTo>
                  <a:lnTo>
                    <a:pt x="2658" y="4095"/>
                  </a:lnTo>
                  <a:lnTo>
                    <a:pt x="2783" y="3877"/>
                  </a:lnTo>
                  <a:lnTo>
                    <a:pt x="2939" y="3720"/>
                  </a:lnTo>
                  <a:lnTo>
                    <a:pt x="3126" y="3564"/>
                  </a:lnTo>
                  <a:lnTo>
                    <a:pt x="3314" y="3439"/>
                  </a:lnTo>
                  <a:lnTo>
                    <a:pt x="3564" y="3377"/>
                  </a:lnTo>
                  <a:lnTo>
                    <a:pt x="3814" y="3345"/>
                  </a:lnTo>
                  <a:lnTo>
                    <a:pt x="4533" y="3345"/>
                  </a:lnTo>
                  <a:lnTo>
                    <a:pt x="4533" y="2783"/>
                  </a:lnTo>
                  <a:lnTo>
                    <a:pt x="4533" y="2783"/>
                  </a:lnTo>
                  <a:lnTo>
                    <a:pt x="4564" y="2595"/>
                  </a:lnTo>
                  <a:lnTo>
                    <a:pt x="4627" y="2439"/>
                  </a:lnTo>
                  <a:lnTo>
                    <a:pt x="4689" y="2283"/>
                  </a:lnTo>
                  <a:lnTo>
                    <a:pt x="4814" y="2157"/>
                  </a:lnTo>
                  <a:lnTo>
                    <a:pt x="4939" y="2064"/>
                  </a:lnTo>
                  <a:lnTo>
                    <a:pt x="5064" y="1970"/>
                  </a:lnTo>
                  <a:lnTo>
                    <a:pt x="5252" y="1939"/>
                  </a:lnTo>
                  <a:lnTo>
                    <a:pt x="5408" y="1907"/>
                  </a:lnTo>
                  <a:lnTo>
                    <a:pt x="5471" y="1907"/>
                  </a:lnTo>
                  <a:lnTo>
                    <a:pt x="63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711476" y="1786969"/>
              <a:ext cx="116935" cy="150283"/>
            </a:xfrm>
            <a:custGeom>
              <a:avLst/>
              <a:gdLst/>
              <a:ahLst/>
              <a:cxnLst/>
              <a:rect l="l" t="t" r="r" b="b"/>
              <a:pathLst>
                <a:path w="1971" h="2533" extrusionOk="0">
                  <a:moveTo>
                    <a:pt x="1251" y="0"/>
                  </a:moveTo>
                  <a:lnTo>
                    <a:pt x="1001" y="32"/>
                  </a:lnTo>
                  <a:lnTo>
                    <a:pt x="751" y="94"/>
                  </a:lnTo>
                  <a:lnTo>
                    <a:pt x="563" y="219"/>
                  </a:lnTo>
                  <a:lnTo>
                    <a:pt x="376" y="375"/>
                  </a:lnTo>
                  <a:lnTo>
                    <a:pt x="220" y="532"/>
                  </a:lnTo>
                  <a:lnTo>
                    <a:pt x="95" y="750"/>
                  </a:lnTo>
                  <a:lnTo>
                    <a:pt x="32" y="969"/>
                  </a:lnTo>
                  <a:lnTo>
                    <a:pt x="1" y="1219"/>
                  </a:lnTo>
                  <a:lnTo>
                    <a:pt x="1" y="2501"/>
                  </a:lnTo>
                  <a:lnTo>
                    <a:pt x="1064" y="2532"/>
                  </a:lnTo>
                  <a:lnTo>
                    <a:pt x="1970" y="532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3711476" y="1786969"/>
              <a:ext cx="116935" cy="150283"/>
            </a:xfrm>
            <a:custGeom>
              <a:avLst/>
              <a:gdLst/>
              <a:ahLst/>
              <a:cxnLst/>
              <a:rect l="l" t="t" r="r" b="b"/>
              <a:pathLst>
                <a:path w="1971" h="2533" fill="none" extrusionOk="0">
                  <a:moveTo>
                    <a:pt x="1970" y="0"/>
                  </a:moveTo>
                  <a:lnTo>
                    <a:pt x="1251" y="0"/>
                  </a:lnTo>
                  <a:lnTo>
                    <a:pt x="1251" y="0"/>
                  </a:lnTo>
                  <a:lnTo>
                    <a:pt x="1001" y="32"/>
                  </a:lnTo>
                  <a:lnTo>
                    <a:pt x="751" y="94"/>
                  </a:lnTo>
                  <a:lnTo>
                    <a:pt x="563" y="219"/>
                  </a:lnTo>
                  <a:lnTo>
                    <a:pt x="376" y="375"/>
                  </a:lnTo>
                  <a:lnTo>
                    <a:pt x="220" y="532"/>
                  </a:lnTo>
                  <a:lnTo>
                    <a:pt x="95" y="750"/>
                  </a:lnTo>
                  <a:lnTo>
                    <a:pt x="32" y="969"/>
                  </a:lnTo>
                  <a:lnTo>
                    <a:pt x="1" y="1219"/>
                  </a:lnTo>
                  <a:lnTo>
                    <a:pt x="1" y="2501"/>
                  </a:lnTo>
                  <a:lnTo>
                    <a:pt x="1" y="2501"/>
                  </a:lnTo>
                  <a:lnTo>
                    <a:pt x="1064" y="2532"/>
                  </a:lnTo>
                  <a:lnTo>
                    <a:pt x="1970" y="532"/>
                  </a:lnTo>
                  <a:lnTo>
                    <a:pt x="19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828358" y="1701650"/>
              <a:ext cx="55649" cy="116880"/>
            </a:xfrm>
            <a:custGeom>
              <a:avLst/>
              <a:gdLst/>
              <a:ahLst/>
              <a:cxnLst/>
              <a:rect l="l" t="t" r="r" b="b"/>
              <a:pathLst>
                <a:path w="938" h="1970" extrusionOk="0">
                  <a:moveTo>
                    <a:pt x="875" y="0"/>
                  </a:moveTo>
                  <a:lnTo>
                    <a:pt x="719" y="32"/>
                  </a:lnTo>
                  <a:lnTo>
                    <a:pt x="531" y="63"/>
                  </a:lnTo>
                  <a:lnTo>
                    <a:pt x="406" y="157"/>
                  </a:lnTo>
                  <a:lnTo>
                    <a:pt x="281" y="250"/>
                  </a:lnTo>
                  <a:lnTo>
                    <a:pt x="156" y="376"/>
                  </a:lnTo>
                  <a:lnTo>
                    <a:pt x="94" y="532"/>
                  </a:lnTo>
                  <a:lnTo>
                    <a:pt x="31" y="688"/>
                  </a:lnTo>
                  <a:lnTo>
                    <a:pt x="0" y="876"/>
                  </a:lnTo>
                  <a:lnTo>
                    <a:pt x="0" y="1438"/>
                  </a:lnTo>
                  <a:lnTo>
                    <a:pt x="0" y="1970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828358" y="1701650"/>
              <a:ext cx="55649" cy="116880"/>
            </a:xfrm>
            <a:custGeom>
              <a:avLst/>
              <a:gdLst/>
              <a:ahLst/>
              <a:cxnLst/>
              <a:rect l="l" t="t" r="r" b="b"/>
              <a:pathLst>
                <a:path w="938" h="1970" fill="none" extrusionOk="0">
                  <a:moveTo>
                    <a:pt x="938" y="0"/>
                  </a:moveTo>
                  <a:lnTo>
                    <a:pt x="875" y="0"/>
                  </a:lnTo>
                  <a:lnTo>
                    <a:pt x="875" y="0"/>
                  </a:lnTo>
                  <a:lnTo>
                    <a:pt x="719" y="32"/>
                  </a:lnTo>
                  <a:lnTo>
                    <a:pt x="531" y="63"/>
                  </a:lnTo>
                  <a:lnTo>
                    <a:pt x="406" y="157"/>
                  </a:lnTo>
                  <a:lnTo>
                    <a:pt x="281" y="250"/>
                  </a:lnTo>
                  <a:lnTo>
                    <a:pt x="156" y="376"/>
                  </a:lnTo>
                  <a:lnTo>
                    <a:pt x="94" y="532"/>
                  </a:lnTo>
                  <a:lnTo>
                    <a:pt x="31" y="688"/>
                  </a:lnTo>
                  <a:lnTo>
                    <a:pt x="0" y="876"/>
                  </a:lnTo>
                  <a:lnTo>
                    <a:pt x="0" y="1438"/>
                  </a:lnTo>
                  <a:lnTo>
                    <a:pt x="0" y="1970"/>
                  </a:lnTo>
                  <a:lnTo>
                    <a:pt x="9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3531584" y="1933458"/>
              <a:ext cx="243005" cy="59389"/>
            </a:xfrm>
            <a:custGeom>
              <a:avLst/>
              <a:gdLst/>
              <a:ahLst/>
              <a:cxnLst/>
              <a:rect l="l" t="t" r="r" b="b"/>
              <a:pathLst>
                <a:path w="4096" h="1001" extrusionOk="0">
                  <a:moveTo>
                    <a:pt x="1376" y="1"/>
                  </a:moveTo>
                  <a:lnTo>
                    <a:pt x="470" y="32"/>
                  </a:lnTo>
                  <a:lnTo>
                    <a:pt x="1" y="1001"/>
                  </a:lnTo>
                  <a:lnTo>
                    <a:pt x="3627" y="1001"/>
                  </a:lnTo>
                  <a:lnTo>
                    <a:pt x="4096" y="63"/>
                  </a:lnTo>
                  <a:lnTo>
                    <a:pt x="3033" y="32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3531584" y="1933458"/>
              <a:ext cx="243005" cy="59389"/>
            </a:xfrm>
            <a:custGeom>
              <a:avLst/>
              <a:gdLst/>
              <a:ahLst/>
              <a:cxnLst/>
              <a:rect l="l" t="t" r="r" b="b"/>
              <a:pathLst>
                <a:path w="4096" h="1001" fill="none" extrusionOk="0">
                  <a:moveTo>
                    <a:pt x="1376" y="1"/>
                  </a:moveTo>
                  <a:lnTo>
                    <a:pt x="1376" y="1"/>
                  </a:lnTo>
                  <a:lnTo>
                    <a:pt x="470" y="32"/>
                  </a:lnTo>
                  <a:lnTo>
                    <a:pt x="1" y="1001"/>
                  </a:lnTo>
                  <a:lnTo>
                    <a:pt x="3627" y="1001"/>
                  </a:lnTo>
                  <a:lnTo>
                    <a:pt x="4096" y="63"/>
                  </a:lnTo>
                  <a:lnTo>
                    <a:pt x="4096" y="63"/>
                  </a:lnTo>
                  <a:lnTo>
                    <a:pt x="3033" y="32"/>
                  </a:lnTo>
                  <a:lnTo>
                    <a:pt x="3033" y="32"/>
                  </a:lnTo>
                  <a:lnTo>
                    <a:pt x="13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527905" y="1992789"/>
              <a:ext cx="218859" cy="5636"/>
            </a:xfrm>
            <a:custGeom>
              <a:avLst/>
              <a:gdLst/>
              <a:ahLst/>
              <a:cxnLst/>
              <a:rect l="l" t="t" r="r" b="b"/>
              <a:pathLst>
                <a:path w="3689" h="95" extrusionOk="0">
                  <a:moveTo>
                    <a:pt x="63" y="1"/>
                  </a:moveTo>
                  <a:lnTo>
                    <a:pt x="0" y="95"/>
                  </a:lnTo>
                  <a:lnTo>
                    <a:pt x="3657" y="95"/>
                  </a:lnTo>
                  <a:lnTo>
                    <a:pt x="3689" y="1"/>
                  </a:lnTo>
                  <a:close/>
                </a:path>
              </a:pathLst>
            </a:custGeom>
            <a:solidFill>
              <a:srgbClr val="AAE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3527905" y="1992789"/>
              <a:ext cx="218859" cy="5636"/>
            </a:xfrm>
            <a:custGeom>
              <a:avLst/>
              <a:gdLst/>
              <a:ahLst/>
              <a:cxnLst/>
              <a:rect l="l" t="t" r="r" b="b"/>
              <a:pathLst>
                <a:path w="3689" h="95" fill="none" extrusionOk="0">
                  <a:moveTo>
                    <a:pt x="3689" y="1"/>
                  </a:moveTo>
                  <a:lnTo>
                    <a:pt x="63" y="1"/>
                  </a:lnTo>
                  <a:lnTo>
                    <a:pt x="0" y="95"/>
                  </a:lnTo>
                  <a:lnTo>
                    <a:pt x="3657" y="95"/>
                  </a:lnTo>
                  <a:lnTo>
                    <a:pt x="36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6" name="Google Shape;956;p34"/>
          <p:cNvSpPr/>
          <p:nvPr/>
        </p:nvSpPr>
        <p:spPr>
          <a:xfrm>
            <a:off x="452109" y="3892664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Location = Ad reach</a:t>
            </a:r>
            <a:endParaRPr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7" name="Google Shape;957;p34"/>
          <p:cNvSpPr/>
          <p:nvPr/>
        </p:nvSpPr>
        <p:spPr>
          <a:xfrm>
            <a:off x="4743271" y="3892664"/>
            <a:ext cx="1984043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High Traffic Location</a:t>
            </a:r>
            <a:endParaRPr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8" name="Google Shape;958;p34"/>
          <p:cNvSpPr/>
          <p:nvPr/>
        </p:nvSpPr>
        <p:spPr>
          <a:xfrm>
            <a:off x="6893753" y="3892665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Economic</a:t>
            </a:r>
            <a:endParaRPr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9" name="Google Shape;959;p34"/>
          <p:cNvSpPr/>
          <p:nvPr/>
        </p:nvSpPr>
        <p:spPr>
          <a:xfrm>
            <a:off x="2599325" y="3892675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EV needs</a:t>
            </a:r>
            <a:endParaRPr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85E428-400B-054E-ADAA-5B02A0CED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03" y="112157"/>
            <a:ext cx="8742183" cy="491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8" name="Google Shape;2686;p53">
            <a:extLst>
              <a:ext uri="{FF2B5EF4-FFF2-40B4-BE49-F238E27FC236}">
                <a16:creationId xmlns:a16="http://schemas.microsoft.com/office/drawing/2014/main" id="{76F84189-420C-E343-B696-966998AB7C34}"/>
              </a:ext>
            </a:extLst>
          </p:cNvPr>
          <p:cNvSpPr txBox="1">
            <a:spLocks/>
          </p:cNvSpPr>
          <p:nvPr/>
        </p:nvSpPr>
        <p:spPr>
          <a:xfrm>
            <a:off x="179614" y="-28756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dk1"/>
                </a:solidFill>
                <a:latin typeface="Fira San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49136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0281AD-3FD4-B946-A3A3-D3E1DAB8B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84255"/>
            <a:ext cx="9144000" cy="3374989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98EE2A6D-00FC-4A4E-B3B6-AF3822B6ABE0}"/>
              </a:ext>
            </a:extLst>
          </p:cNvPr>
          <p:cNvSpPr/>
          <p:nvPr/>
        </p:nvSpPr>
        <p:spPr>
          <a:xfrm>
            <a:off x="10886" y="1240227"/>
            <a:ext cx="9133114" cy="250371"/>
          </a:xfrm>
          <a:prstGeom prst="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5030F-D663-CD41-8602-922D1E73F882}"/>
              </a:ext>
            </a:extLst>
          </p:cNvPr>
          <p:cNvSpPr txBox="1"/>
          <p:nvPr/>
        </p:nvSpPr>
        <p:spPr>
          <a:xfrm>
            <a:off x="971550" y="345948"/>
            <a:ext cx="5510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Ranking Excel Table</a:t>
            </a:r>
          </a:p>
        </p:txBody>
      </p:sp>
      <p:sp>
        <p:nvSpPr>
          <p:cNvPr id="5" name="Google Shape;2686;p53">
            <a:extLst>
              <a:ext uri="{FF2B5EF4-FFF2-40B4-BE49-F238E27FC236}">
                <a16:creationId xmlns:a16="http://schemas.microsoft.com/office/drawing/2014/main" id="{88EEA58C-9B24-8045-84B0-B2086A0E8B6C}"/>
              </a:ext>
            </a:extLst>
          </p:cNvPr>
          <p:cNvSpPr txBox="1">
            <a:spLocks/>
          </p:cNvSpPr>
          <p:nvPr/>
        </p:nvSpPr>
        <p:spPr>
          <a:xfrm>
            <a:off x="114300" y="64503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dk1"/>
                </a:solidFill>
                <a:latin typeface="Fira San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41869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2683E2-8337-7747-99EE-15552E3DF78D}"/>
              </a:ext>
            </a:extLst>
          </p:cNvPr>
          <p:cNvSpPr txBox="1"/>
          <p:nvPr/>
        </p:nvSpPr>
        <p:spPr>
          <a:xfrm>
            <a:off x="3544478" y="1206631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Tableau dashboard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A46F6D-877A-4F41-82D8-F0D7AE23D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474" y="0"/>
            <a:ext cx="6634456" cy="5143500"/>
          </a:xfrm>
          <a:prstGeom prst="rect">
            <a:avLst/>
          </a:prstGeom>
        </p:spPr>
      </p:pic>
      <p:sp>
        <p:nvSpPr>
          <p:cNvPr id="4" name="Google Shape;2686;p53">
            <a:extLst>
              <a:ext uri="{FF2B5EF4-FFF2-40B4-BE49-F238E27FC236}">
                <a16:creationId xmlns:a16="http://schemas.microsoft.com/office/drawing/2014/main" id="{C01DB315-0071-B245-ACB6-5B7412855E9F}"/>
              </a:ext>
            </a:extLst>
          </p:cNvPr>
          <p:cNvSpPr txBox="1">
            <a:spLocks/>
          </p:cNvSpPr>
          <p:nvPr/>
        </p:nvSpPr>
        <p:spPr>
          <a:xfrm>
            <a:off x="228600" y="64503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dk1"/>
                </a:solidFill>
                <a:latin typeface="Fira San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27505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A9701AC2-B40E-4645-90F3-2EAF86EEC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241300"/>
            <a:ext cx="6172200" cy="4660900"/>
          </a:xfrm>
          <a:prstGeom prst="rect">
            <a:avLst/>
          </a:prstGeom>
        </p:spPr>
      </p:pic>
      <p:sp>
        <p:nvSpPr>
          <p:cNvPr id="3" name="Google Shape;2686;p53">
            <a:extLst>
              <a:ext uri="{FF2B5EF4-FFF2-40B4-BE49-F238E27FC236}">
                <a16:creationId xmlns:a16="http://schemas.microsoft.com/office/drawing/2014/main" id="{EBBACA3A-BD4D-C048-9A93-BE3FA420A2C6}"/>
              </a:ext>
            </a:extLst>
          </p:cNvPr>
          <p:cNvSpPr txBox="1">
            <a:spLocks/>
          </p:cNvSpPr>
          <p:nvPr/>
        </p:nvSpPr>
        <p:spPr>
          <a:xfrm>
            <a:off x="228600" y="64503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dk1"/>
                </a:solidFill>
                <a:latin typeface="Fira San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4272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4"/>
          <p:cNvSpPr txBox="1">
            <a:spLocks noGrp="1"/>
          </p:cNvSpPr>
          <p:nvPr>
            <p:ph type="title"/>
          </p:nvPr>
        </p:nvSpPr>
        <p:spPr>
          <a:xfrm>
            <a:off x="435601" y="53187"/>
            <a:ext cx="8229600" cy="1261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3200" dirty="0">
                <a:solidFill>
                  <a:schemeClr val="dk1"/>
                </a:solidFill>
              </a:rPr>
              <a:t>Target: </a:t>
            </a:r>
            <a:r>
              <a:rPr lang="en" sz="3200" i="1" dirty="0">
                <a:solidFill>
                  <a:schemeClr val="dk1"/>
                </a:solidFill>
              </a:rPr>
              <a:t>Volta Charging</a:t>
            </a:r>
            <a:br>
              <a:rPr lang="en" sz="3200" i="1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Business Model</a:t>
            </a:r>
            <a:r>
              <a:rPr lang="en-US" dirty="0">
                <a:solidFill>
                  <a:schemeClr val="dk1"/>
                </a:solidFill>
              </a:rPr>
              <a:t>  &amp;  </a:t>
            </a:r>
            <a:r>
              <a:rPr lang="en" dirty="0">
                <a:solidFill>
                  <a:schemeClr val="dk1"/>
                </a:solidFill>
              </a:rPr>
              <a:t>Site Selection</a:t>
            </a:r>
            <a:endParaRPr dirty="0"/>
          </a:p>
        </p:txBody>
      </p:sp>
      <p:sp>
        <p:nvSpPr>
          <p:cNvPr id="696" name="Google Shape;696;p34"/>
          <p:cNvSpPr/>
          <p:nvPr/>
        </p:nvSpPr>
        <p:spPr>
          <a:xfrm>
            <a:off x="1196443" y="3574437"/>
            <a:ext cx="249168" cy="388993"/>
          </a:xfrm>
          <a:custGeom>
            <a:avLst/>
            <a:gdLst/>
            <a:ahLst/>
            <a:cxnLst/>
            <a:rect l="l" t="t" r="r" b="b"/>
            <a:pathLst>
              <a:path w="3564" h="5564" extrusionOk="0">
                <a:moveTo>
                  <a:pt x="970" y="0"/>
                </a:moveTo>
                <a:lnTo>
                  <a:pt x="907" y="31"/>
                </a:lnTo>
                <a:lnTo>
                  <a:pt x="876" y="94"/>
                </a:lnTo>
                <a:lnTo>
                  <a:pt x="32" y="2876"/>
                </a:lnTo>
                <a:lnTo>
                  <a:pt x="1" y="2907"/>
                </a:lnTo>
                <a:lnTo>
                  <a:pt x="32" y="2970"/>
                </a:lnTo>
                <a:lnTo>
                  <a:pt x="63" y="3001"/>
                </a:lnTo>
                <a:lnTo>
                  <a:pt x="126" y="3001"/>
                </a:lnTo>
                <a:lnTo>
                  <a:pt x="1782" y="3157"/>
                </a:lnTo>
                <a:lnTo>
                  <a:pt x="1845" y="3157"/>
                </a:lnTo>
                <a:lnTo>
                  <a:pt x="1876" y="3188"/>
                </a:lnTo>
                <a:lnTo>
                  <a:pt x="1876" y="3251"/>
                </a:lnTo>
                <a:lnTo>
                  <a:pt x="1876" y="3282"/>
                </a:lnTo>
                <a:lnTo>
                  <a:pt x="1345" y="5564"/>
                </a:lnTo>
                <a:lnTo>
                  <a:pt x="1376" y="5564"/>
                </a:lnTo>
                <a:lnTo>
                  <a:pt x="3533" y="2438"/>
                </a:lnTo>
                <a:lnTo>
                  <a:pt x="3564" y="2376"/>
                </a:lnTo>
                <a:lnTo>
                  <a:pt x="3564" y="2344"/>
                </a:lnTo>
                <a:lnTo>
                  <a:pt x="3501" y="2282"/>
                </a:lnTo>
                <a:lnTo>
                  <a:pt x="3470" y="2282"/>
                </a:lnTo>
                <a:lnTo>
                  <a:pt x="1345" y="2188"/>
                </a:lnTo>
                <a:lnTo>
                  <a:pt x="2376" y="156"/>
                </a:lnTo>
                <a:lnTo>
                  <a:pt x="2407" y="125"/>
                </a:lnTo>
                <a:lnTo>
                  <a:pt x="2376" y="63"/>
                </a:lnTo>
                <a:lnTo>
                  <a:pt x="2345" y="31"/>
                </a:lnTo>
                <a:lnTo>
                  <a:pt x="22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grpSp>
        <p:nvGrpSpPr>
          <p:cNvPr id="697" name="Google Shape;697;p34"/>
          <p:cNvGrpSpPr/>
          <p:nvPr/>
        </p:nvGrpSpPr>
        <p:grpSpPr>
          <a:xfrm>
            <a:off x="7586679" y="3551470"/>
            <a:ext cx="351940" cy="434926"/>
            <a:chOff x="7612376" y="3413743"/>
            <a:chExt cx="351940" cy="434926"/>
          </a:xfrm>
        </p:grpSpPr>
        <p:sp>
          <p:nvSpPr>
            <p:cNvPr id="698" name="Google Shape;698;p34"/>
            <p:cNvSpPr/>
            <p:nvPr/>
          </p:nvSpPr>
          <p:spPr>
            <a:xfrm>
              <a:off x="7612376" y="3413743"/>
              <a:ext cx="351940" cy="434926"/>
            </a:xfrm>
            <a:custGeom>
              <a:avLst/>
              <a:gdLst/>
              <a:ahLst/>
              <a:cxnLst/>
              <a:rect l="l" t="t" r="r" b="b"/>
              <a:pathLst>
                <a:path w="5034" h="6221" extrusionOk="0">
                  <a:moveTo>
                    <a:pt x="1532" y="0"/>
                  </a:moveTo>
                  <a:lnTo>
                    <a:pt x="1501" y="63"/>
                  </a:lnTo>
                  <a:lnTo>
                    <a:pt x="1470" y="125"/>
                  </a:lnTo>
                  <a:lnTo>
                    <a:pt x="1501" y="219"/>
                  </a:lnTo>
                  <a:lnTo>
                    <a:pt x="1939" y="1000"/>
                  </a:lnTo>
                  <a:lnTo>
                    <a:pt x="1314" y="1719"/>
                  </a:lnTo>
                  <a:lnTo>
                    <a:pt x="1001" y="2126"/>
                  </a:lnTo>
                  <a:lnTo>
                    <a:pt x="688" y="2563"/>
                  </a:lnTo>
                  <a:lnTo>
                    <a:pt x="438" y="3001"/>
                  </a:lnTo>
                  <a:lnTo>
                    <a:pt x="220" y="3438"/>
                  </a:lnTo>
                  <a:lnTo>
                    <a:pt x="63" y="3845"/>
                  </a:lnTo>
                  <a:lnTo>
                    <a:pt x="32" y="4032"/>
                  </a:lnTo>
                  <a:lnTo>
                    <a:pt x="1" y="4220"/>
                  </a:lnTo>
                  <a:lnTo>
                    <a:pt x="32" y="4470"/>
                  </a:lnTo>
                  <a:lnTo>
                    <a:pt x="63" y="4720"/>
                  </a:lnTo>
                  <a:lnTo>
                    <a:pt x="126" y="4939"/>
                  </a:lnTo>
                  <a:lnTo>
                    <a:pt x="220" y="5126"/>
                  </a:lnTo>
                  <a:lnTo>
                    <a:pt x="313" y="5314"/>
                  </a:lnTo>
                  <a:lnTo>
                    <a:pt x="438" y="5470"/>
                  </a:lnTo>
                  <a:lnTo>
                    <a:pt x="595" y="5626"/>
                  </a:lnTo>
                  <a:lnTo>
                    <a:pt x="751" y="5751"/>
                  </a:lnTo>
                  <a:lnTo>
                    <a:pt x="938" y="5845"/>
                  </a:lnTo>
                  <a:lnTo>
                    <a:pt x="1126" y="5970"/>
                  </a:lnTo>
                  <a:lnTo>
                    <a:pt x="1314" y="6033"/>
                  </a:lnTo>
                  <a:lnTo>
                    <a:pt x="1532" y="6095"/>
                  </a:lnTo>
                  <a:lnTo>
                    <a:pt x="2032" y="6189"/>
                  </a:lnTo>
                  <a:lnTo>
                    <a:pt x="2533" y="6220"/>
                  </a:lnTo>
                  <a:lnTo>
                    <a:pt x="3033" y="6189"/>
                  </a:lnTo>
                  <a:lnTo>
                    <a:pt x="3502" y="6095"/>
                  </a:lnTo>
                  <a:lnTo>
                    <a:pt x="3720" y="6033"/>
                  </a:lnTo>
                  <a:lnTo>
                    <a:pt x="3939" y="5970"/>
                  </a:lnTo>
                  <a:lnTo>
                    <a:pt x="4127" y="5845"/>
                  </a:lnTo>
                  <a:lnTo>
                    <a:pt x="4314" y="5751"/>
                  </a:lnTo>
                  <a:lnTo>
                    <a:pt x="4471" y="5626"/>
                  </a:lnTo>
                  <a:lnTo>
                    <a:pt x="4627" y="5470"/>
                  </a:lnTo>
                  <a:lnTo>
                    <a:pt x="4752" y="5314"/>
                  </a:lnTo>
                  <a:lnTo>
                    <a:pt x="4846" y="5126"/>
                  </a:lnTo>
                  <a:lnTo>
                    <a:pt x="4939" y="4939"/>
                  </a:lnTo>
                  <a:lnTo>
                    <a:pt x="5002" y="4720"/>
                  </a:lnTo>
                  <a:lnTo>
                    <a:pt x="5033" y="4470"/>
                  </a:lnTo>
                  <a:lnTo>
                    <a:pt x="5033" y="4220"/>
                  </a:lnTo>
                  <a:lnTo>
                    <a:pt x="5033" y="4032"/>
                  </a:lnTo>
                  <a:lnTo>
                    <a:pt x="4971" y="3845"/>
                  </a:lnTo>
                  <a:lnTo>
                    <a:pt x="4908" y="3626"/>
                  </a:lnTo>
                  <a:lnTo>
                    <a:pt x="4814" y="3407"/>
                  </a:lnTo>
                  <a:lnTo>
                    <a:pt x="4564" y="2970"/>
                  </a:lnTo>
                  <a:lnTo>
                    <a:pt x="4252" y="2501"/>
                  </a:lnTo>
                  <a:lnTo>
                    <a:pt x="3908" y="2094"/>
                  </a:lnTo>
                  <a:lnTo>
                    <a:pt x="3564" y="1688"/>
                  </a:lnTo>
                  <a:lnTo>
                    <a:pt x="2908" y="969"/>
                  </a:lnTo>
                  <a:lnTo>
                    <a:pt x="3377" y="219"/>
                  </a:lnTo>
                  <a:lnTo>
                    <a:pt x="3408" y="125"/>
                  </a:lnTo>
                  <a:lnTo>
                    <a:pt x="3408" y="63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7736963" y="3588528"/>
              <a:ext cx="107106" cy="181493"/>
            </a:xfrm>
            <a:custGeom>
              <a:avLst/>
              <a:gdLst/>
              <a:ahLst/>
              <a:cxnLst/>
              <a:rect l="l" t="t" r="r" b="b"/>
              <a:pathLst>
                <a:path w="1532" h="2596" extrusionOk="0">
                  <a:moveTo>
                    <a:pt x="751" y="1"/>
                  </a:moveTo>
                  <a:lnTo>
                    <a:pt x="563" y="32"/>
                  </a:lnTo>
                  <a:lnTo>
                    <a:pt x="407" y="94"/>
                  </a:lnTo>
                  <a:lnTo>
                    <a:pt x="250" y="188"/>
                  </a:lnTo>
                  <a:lnTo>
                    <a:pt x="157" y="313"/>
                  </a:lnTo>
                  <a:lnTo>
                    <a:pt x="94" y="438"/>
                  </a:lnTo>
                  <a:lnTo>
                    <a:pt x="63" y="626"/>
                  </a:lnTo>
                  <a:lnTo>
                    <a:pt x="63" y="782"/>
                  </a:lnTo>
                  <a:lnTo>
                    <a:pt x="94" y="938"/>
                  </a:lnTo>
                  <a:lnTo>
                    <a:pt x="157" y="1095"/>
                  </a:lnTo>
                  <a:lnTo>
                    <a:pt x="282" y="1188"/>
                  </a:lnTo>
                  <a:lnTo>
                    <a:pt x="407" y="1313"/>
                  </a:lnTo>
                  <a:lnTo>
                    <a:pt x="532" y="1407"/>
                  </a:lnTo>
                  <a:lnTo>
                    <a:pt x="719" y="1470"/>
                  </a:lnTo>
                  <a:lnTo>
                    <a:pt x="1001" y="1626"/>
                  </a:lnTo>
                  <a:lnTo>
                    <a:pt x="1094" y="1689"/>
                  </a:lnTo>
                  <a:lnTo>
                    <a:pt x="1157" y="1814"/>
                  </a:lnTo>
                  <a:lnTo>
                    <a:pt x="1157" y="1907"/>
                  </a:lnTo>
                  <a:lnTo>
                    <a:pt x="1094" y="2032"/>
                  </a:lnTo>
                  <a:lnTo>
                    <a:pt x="1001" y="2126"/>
                  </a:lnTo>
                  <a:lnTo>
                    <a:pt x="907" y="2189"/>
                  </a:lnTo>
                  <a:lnTo>
                    <a:pt x="532" y="2189"/>
                  </a:lnTo>
                  <a:lnTo>
                    <a:pt x="344" y="2126"/>
                  </a:lnTo>
                  <a:lnTo>
                    <a:pt x="157" y="2032"/>
                  </a:lnTo>
                  <a:lnTo>
                    <a:pt x="0" y="2408"/>
                  </a:lnTo>
                  <a:lnTo>
                    <a:pt x="313" y="2533"/>
                  </a:lnTo>
                  <a:lnTo>
                    <a:pt x="532" y="2564"/>
                  </a:lnTo>
                  <a:lnTo>
                    <a:pt x="751" y="2595"/>
                  </a:lnTo>
                  <a:lnTo>
                    <a:pt x="876" y="2595"/>
                  </a:lnTo>
                  <a:lnTo>
                    <a:pt x="1001" y="2564"/>
                  </a:lnTo>
                  <a:lnTo>
                    <a:pt x="1126" y="2501"/>
                  </a:lnTo>
                  <a:lnTo>
                    <a:pt x="1251" y="2439"/>
                  </a:lnTo>
                  <a:lnTo>
                    <a:pt x="1344" y="2345"/>
                  </a:lnTo>
                  <a:lnTo>
                    <a:pt x="1438" y="2220"/>
                  </a:lnTo>
                  <a:lnTo>
                    <a:pt x="1501" y="2095"/>
                  </a:lnTo>
                  <a:lnTo>
                    <a:pt x="1532" y="1970"/>
                  </a:lnTo>
                  <a:lnTo>
                    <a:pt x="1532" y="1845"/>
                  </a:lnTo>
                  <a:lnTo>
                    <a:pt x="1532" y="1720"/>
                  </a:lnTo>
                  <a:lnTo>
                    <a:pt x="1469" y="1595"/>
                  </a:lnTo>
                  <a:lnTo>
                    <a:pt x="1438" y="1470"/>
                  </a:lnTo>
                  <a:lnTo>
                    <a:pt x="1282" y="1313"/>
                  </a:lnTo>
                  <a:lnTo>
                    <a:pt x="1094" y="1220"/>
                  </a:lnTo>
                  <a:lnTo>
                    <a:pt x="876" y="1126"/>
                  </a:lnTo>
                  <a:lnTo>
                    <a:pt x="719" y="1032"/>
                  </a:lnTo>
                  <a:lnTo>
                    <a:pt x="563" y="938"/>
                  </a:lnTo>
                  <a:lnTo>
                    <a:pt x="469" y="782"/>
                  </a:lnTo>
                  <a:lnTo>
                    <a:pt x="438" y="688"/>
                  </a:lnTo>
                  <a:lnTo>
                    <a:pt x="469" y="595"/>
                  </a:lnTo>
                  <a:lnTo>
                    <a:pt x="532" y="563"/>
                  </a:lnTo>
                  <a:lnTo>
                    <a:pt x="594" y="501"/>
                  </a:lnTo>
                  <a:lnTo>
                    <a:pt x="657" y="470"/>
                  </a:lnTo>
                  <a:lnTo>
                    <a:pt x="751" y="470"/>
                  </a:lnTo>
                  <a:lnTo>
                    <a:pt x="938" y="501"/>
                  </a:lnTo>
                  <a:lnTo>
                    <a:pt x="1032" y="532"/>
                  </a:lnTo>
                  <a:lnTo>
                    <a:pt x="1094" y="595"/>
                  </a:lnTo>
                  <a:lnTo>
                    <a:pt x="1376" y="282"/>
                  </a:lnTo>
                  <a:lnTo>
                    <a:pt x="1251" y="188"/>
                  </a:lnTo>
                  <a:lnTo>
                    <a:pt x="1063" y="94"/>
                  </a:lnTo>
                  <a:lnTo>
                    <a:pt x="907" y="32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34"/>
          <p:cNvGrpSpPr/>
          <p:nvPr/>
        </p:nvGrpSpPr>
        <p:grpSpPr>
          <a:xfrm>
            <a:off x="5532342" y="3523047"/>
            <a:ext cx="166182" cy="491772"/>
            <a:chOff x="5558039" y="3395140"/>
            <a:chExt cx="166182" cy="491772"/>
          </a:xfrm>
        </p:grpSpPr>
        <p:sp>
          <p:nvSpPr>
            <p:cNvPr id="701" name="Google Shape;701;p34"/>
            <p:cNvSpPr/>
            <p:nvPr/>
          </p:nvSpPr>
          <p:spPr>
            <a:xfrm>
              <a:off x="5603973" y="3484770"/>
              <a:ext cx="72150" cy="292863"/>
            </a:xfrm>
            <a:custGeom>
              <a:avLst/>
              <a:gdLst/>
              <a:ahLst/>
              <a:cxnLst/>
              <a:rect l="l" t="t" r="r" b="b"/>
              <a:pathLst>
                <a:path w="1032" h="4189" extrusionOk="0">
                  <a:moveTo>
                    <a:pt x="0" y="0"/>
                  </a:moveTo>
                  <a:lnTo>
                    <a:pt x="0" y="4189"/>
                  </a:lnTo>
                  <a:lnTo>
                    <a:pt x="1032" y="4189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5564611" y="3395140"/>
              <a:ext cx="153038" cy="150871"/>
            </a:xfrm>
            <a:custGeom>
              <a:avLst/>
              <a:gdLst/>
              <a:ahLst/>
              <a:cxnLst/>
              <a:rect l="l" t="t" r="r" b="b"/>
              <a:pathLst>
                <a:path w="2189" h="2158" extrusionOk="0">
                  <a:moveTo>
                    <a:pt x="1063" y="1"/>
                  </a:moveTo>
                  <a:lnTo>
                    <a:pt x="844" y="32"/>
                  </a:lnTo>
                  <a:lnTo>
                    <a:pt x="657" y="94"/>
                  </a:lnTo>
                  <a:lnTo>
                    <a:pt x="469" y="188"/>
                  </a:lnTo>
                  <a:lnTo>
                    <a:pt x="313" y="313"/>
                  </a:lnTo>
                  <a:lnTo>
                    <a:pt x="188" y="469"/>
                  </a:lnTo>
                  <a:lnTo>
                    <a:pt x="94" y="657"/>
                  </a:lnTo>
                  <a:lnTo>
                    <a:pt x="32" y="845"/>
                  </a:lnTo>
                  <a:lnTo>
                    <a:pt x="0" y="1063"/>
                  </a:lnTo>
                  <a:lnTo>
                    <a:pt x="32" y="1282"/>
                  </a:lnTo>
                  <a:lnTo>
                    <a:pt x="94" y="1501"/>
                  </a:lnTo>
                  <a:lnTo>
                    <a:pt x="188" y="1688"/>
                  </a:lnTo>
                  <a:lnTo>
                    <a:pt x="313" y="1845"/>
                  </a:lnTo>
                  <a:lnTo>
                    <a:pt x="469" y="1970"/>
                  </a:lnTo>
                  <a:lnTo>
                    <a:pt x="657" y="2064"/>
                  </a:lnTo>
                  <a:lnTo>
                    <a:pt x="876" y="2126"/>
                  </a:lnTo>
                  <a:lnTo>
                    <a:pt x="1094" y="2157"/>
                  </a:lnTo>
                  <a:lnTo>
                    <a:pt x="1313" y="2126"/>
                  </a:lnTo>
                  <a:lnTo>
                    <a:pt x="1501" y="2064"/>
                  </a:lnTo>
                  <a:lnTo>
                    <a:pt x="1688" y="1970"/>
                  </a:lnTo>
                  <a:lnTo>
                    <a:pt x="1845" y="1845"/>
                  </a:lnTo>
                  <a:lnTo>
                    <a:pt x="2001" y="1688"/>
                  </a:lnTo>
                  <a:lnTo>
                    <a:pt x="2095" y="1501"/>
                  </a:lnTo>
                  <a:lnTo>
                    <a:pt x="2157" y="1282"/>
                  </a:lnTo>
                  <a:lnTo>
                    <a:pt x="2188" y="1063"/>
                  </a:lnTo>
                  <a:lnTo>
                    <a:pt x="2157" y="907"/>
                  </a:lnTo>
                  <a:lnTo>
                    <a:pt x="2126" y="751"/>
                  </a:lnTo>
                  <a:lnTo>
                    <a:pt x="2063" y="626"/>
                  </a:lnTo>
                  <a:lnTo>
                    <a:pt x="2001" y="469"/>
                  </a:lnTo>
                  <a:lnTo>
                    <a:pt x="1657" y="1095"/>
                  </a:lnTo>
                  <a:lnTo>
                    <a:pt x="1595" y="1157"/>
                  </a:lnTo>
                  <a:lnTo>
                    <a:pt x="1532" y="1188"/>
                  </a:lnTo>
                  <a:lnTo>
                    <a:pt x="1438" y="1188"/>
                  </a:lnTo>
                  <a:lnTo>
                    <a:pt x="1376" y="1157"/>
                  </a:lnTo>
                  <a:lnTo>
                    <a:pt x="844" y="876"/>
                  </a:lnTo>
                  <a:lnTo>
                    <a:pt x="782" y="813"/>
                  </a:lnTo>
                  <a:lnTo>
                    <a:pt x="719" y="751"/>
                  </a:lnTo>
                  <a:lnTo>
                    <a:pt x="719" y="657"/>
                  </a:lnTo>
                  <a:lnTo>
                    <a:pt x="751" y="563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5558039" y="3720730"/>
              <a:ext cx="166182" cy="166182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1188" y="1"/>
                  </a:moveTo>
                  <a:lnTo>
                    <a:pt x="938" y="32"/>
                  </a:lnTo>
                  <a:lnTo>
                    <a:pt x="720" y="95"/>
                  </a:lnTo>
                  <a:lnTo>
                    <a:pt x="501" y="189"/>
                  </a:lnTo>
                  <a:lnTo>
                    <a:pt x="344" y="345"/>
                  </a:lnTo>
                  <a:lnTo>
                    <a:pt x="188" y="532"/>
                  </a:lnTo>
                  <a:lnTo>
                    <a:pt x="94" y="720"/>
                  </a:lnTo>
                  <a:lnTo>
                    <a:pt x="1" y="939"/>
                  </a:lnTo>
                  <a:lnTo>
                    <a:pt x="1" y="1189"/>
                  </a:lnTo>
                  <a:lnTo>
                    <a:pt x="1" y="1376"/>
                  </a:lnTo>
                  <a:lnTo>
                    <a:pt x="32" y="1533"/>
                  </a:lnTo>
                  <a:lnTo>
                    <a:pt x="94" y="1689"/>
                  </a:lnTo>
                  <a:lnTo>
                    <a:pt x="188" y="1845"/>
                  </a:lnTo>
                  <a:lnTo>
                    <a:pt x="563" y="1189"/>
                  </a:lnTo>
                  <a:lnTo>
                    <a:pt x="626" y="1095"/>
                  </a:lnTo>
                  <a:lnTo>
                    <a:pt x="688" y="1064"/>
                  </a:lnTo>
                  <a:lnTo>
                    <a:pt x="782" y="1064"/>
                  </a:lnTo>
                  <a:lnTo>
                    <a:pt x="876" y="1095"/>
                  </a:lnTo>
                  <a:lnTo>
                    <a:pt x="1470" y="1408"/>
                  </a:lnTo>
                  <a:lnTo>
                    <a:pt x="1532" y="1470"/>
                  </a:lnTo>
                  <a:lnTo>
                    <a:pt x="1564" y="1564"/>
                  </a:lnTo>
                  <a:lnTo>
                    <a:pt x="1595" y="1658"/>
                  </a:lnTo>
                  <a:lnTo>
                    <a:pt x="1564" y="1720"/>
                  </a:lnTo>
                  <a:lnTo>
                    <a:pt x="1188" y="2377"/>
                  </a:lnTo>
                  <a:lnTo>
                    <a:pt x="1438" y="2345"/>
                  </a:lnTo>
                  <a:lnTo>
                    <a:pt x="1657" y="2283"/>
                  </a:lnTo>
                  <a:lnTo>
                    <a:pt x="1845" y="2158"/>
                  </a:lnTo>
                  <a:lnTo>
                    <a:pt x="2032" y="2033"/>
                  </a:lnTo>
                  <a:lnTo>
                    <a:pt x="2189" y="1845"/>
                  </a:lnTo>
                  <a:lnTo>
                    <a:pt x="2282" y="1658"/>
                  </a:lnTo>
                  <a:lnTo>
                    <a:pt x="2345" y="1439"/>
                  </a:lnTo>
                  <a:lnTo>
                    <a:pt x="2376" y="1189"/>
                  </a:lnTo>
                  <a:lnTo>
                    <a:pt x="2345" y="939"/>
                  </a:lnTo>
                  <a:lnTo>
                    <a:pt x="2282" y="720"/>
                  </a:lnTo>
                  <a:lnTo>
                    <a:pt x="2157" y="532"/>
                  </a:lnTo>
                  <a:lnTo>
                    <a:pt x="2032" y="345"/>
                  </a:lnTo>
                  <a:lnTo>
                    <a:pt x="1845" y="189"/>
                  </a:lnTo>
                  <a:lnTo>
                    <a:pt x="1657" y="95"/>
                  </a:lnTo>
                  <a:lnTo>
                    <a:pt x="1438" y="32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34"/>
          <p:cNvGrpSpPr/>
          <p:nvPr/>
        </p:nvGrpSpPr>
        <p:grpSpPr>
          <a:xfrm>
            <a:off x="3259518" y="3554721"/>
            <a:ext cx="417451" cy="428425"/>
            <a:chOff x="3285215" y="3434862"/>
            <a:chExt cx="417451" cy="428425"/>
          </a:xfrm>
        </p:grpSpPr>
        <p:sp>
          <p:nvSpPr>
            <p:cNvPr id="705" name="Google Shape;705;p34"/>
            <p:cNvSpPr/>
            <p:nvPr/>
          </p:nvSpPr>
          <p:spPr>
            <a:xfrm>
              <a:off x="3285215" y="3485130"/>
              <a:ext cx="255740" cy="378157"/>
            </a:xfrm>
            <a:custGeom>
              <a:avLst/>
              <a:gdLst/>
              <a:ahLst/>
              <a:cxnLst/>
              <a:rect l="l" t="t" r="r" b="b"/>
              <a:pathLst>
                <a:path w="3658" h="5409" extrusionOk="0">
                  <a:moveTo>
                    <a:pt x="438" y="1"/>
                  </a:moveTo>
                  <a:lnTo>
                    <a:pt x="313" y="313"/>
                  </a:lnTo>
                  <a:lnTo>
                    <a:pt x="188" y="688"/>
                  </a:lnTo>
                  <a:lnTo>
                    <a:pt x="94" y="1188"/>
                  </a:lnTo>
                  <a:lnTo>
                    <a:pt x="0" y="1720"/>
                  </a:lnTo>
                  <a:lnTo>
                    <a:pt x="0" y="2001"/>
                  </a:lnTo>
                  <a:lnTo>
                    <a:pt x="0" y="2314"/>
                  </a:lnTo>
                  <a:lnTo>
                    <a:pt x="32" y="2595"/>
                  </a:lnTo>
                  <a:lnTo>
                    <a:pt x="63" y="2908"/>
                  </a:lnTo>
                  <a:lnTo>
                    <a:pt x="157" y="3189"/>
                  </a:lnTo>
                  <a:lnTo>
                    <a:pt x="282" y="3470"/>
                  </a:lnTo>
                  <a:lnTo>
                    <a:pt x="438" y="3752"/>
                  </a:lnTo>
                  <a:lnTo>
                    <a:pt x="626" y="4002"/>
                  </a:lnTo>
                  <a:lnTo>
                    <a:pt x="844" y="4220"/>
                  </a:lnTo>
                  <a:lnTo>
                    <a:pt x="1063" y="4408"/>
                  </a:lnTo>
                  <a:lnTo>
                    <a:pt x="1313" y="4596"/>
                  </a:lnTo>
                  <a:lnTo>
                    <a:pt x="1532" y="4752"/>
                  </a:lnTo>
                  <a:lnTo>
                    <a:pt x="2032" y="5002"/>
                  </a:lnTo>
                  <a:lnTo>
                    <a:pt x="2470" y="5189"/>
                  </a:lnTo>
                  <a:lnTo>
                    <a:pt x="2845" y="5314"/>
                  </a:lnTo>
                  <a:lnTo>
                    <a:pt x="3220" y="5408"/>
                  </a:lnTo>
                  <a:lnTo>
                    <a:pt x="3345" y="5064"/>
                  </a:lnTo>
                  <a:lnTo>
                    <a:pt x="3470" y="4689"/>
                  </a:lnTo>
                  <a:lnTo>
                    <a:pt x="3564" y="4220"/>
                  </a:lnTo>
                  <a:lnTo>
                    <a:pt x="3658" y="3658"/>
                  </a:lnTo>
                  <a:lnTo>
                    <a:pt x="3658" y="3376"/>
                  </a:lnTo>
                  <a:lnTo>
                    <a:pt x="3658" y="3095"/>
                  </a:lnTo>
                  <a:lnTo>
                    <a:pt x="3626" y="2783"/>
                  </a:lnTo>
                  <a:lnTo>
                    <a:pt x="3564" y="2501"/>
                  </a:lnTo>
                  <a:lnTo>
                    <a:pt x="3470" y="2189"/>
                  </a:lnTo>
                  <a:lnTo>
                    <a:pt x="3345" y="1907"/>
                  </a:lnTo>
                  <a:lnTo>
                    <a:pt x="3189" y="1657"/>
                  </a:lnTo>
                  <a:lnTo>
                    <a:pt x="3001" y="1407"/>
                  </a:lnTo>
                  <a:lnTo>
                    <a:pt x="2814" y="1188"/>
                  </a:lnTo>
                  <a:lnTo>
                    <a:pt x="2595" y="970"/>
                  </a:lnTo>
                  <a:lnTo>
                    <a:pt x="2345" y="813"/>
                  </a:lnTo>
                  <a:lnTo>
                    <a:pt x="2095" y="657"/>
                  </a:lnTo>
                  <a:lnTo>
                    <a:pt x="1626" y="376"/>
                  </a:lnTo>
                  <a:lnTo>
                    <a:pt x="1157" y="219"/>
                  </a:lnTo>
                  <a:lnTo>
                    <a:pt x="782" y="94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3444759" y="3434862"/>
              <a:ext cx="257907" cy="428424"/>
            </a:xfrm>
            <a:custGeom>
              <a:avLst/>
              <a:gdLst/>
              <a:ahLst/>
              <a:cxnLst/>
              <a:rect l="l" t="t" r="r" b="b"/>
              <a:pathLst>
                <a:path w="3689" h="6128" extrusionOk="0">
                  <a:moveTo>
                    <a:pt x="2751" y="1"/>
                  </a:moveTo>
                  <a:lnTo>
                    <a:pt x="2407" y="157"/>
                  </a:lnTo>
                  <a:lnTo>
                    <a:pt x="2063" y="376"/>
                  </a:lnTo>
                  <a:lnTo>
                    <a:pt x="1626" y="626"/>
                  </a:lnTo>
                  <a:lnTo>
                    <a:pt x="1157" y="1001"/>
                  </a:lnTo>
                  <a:lnTo>
                    <a:pt x="938" y="1220"/>
                  </a:lnTo>
                  <a:lnTo>
                    <a:pt x="719" y="1439"/>
                  </a:lnTo>
                  <a:lnTo>
                    <a:pt x="532" y="1689"/>
                  </a:lnTo>
                  <a:lnTo>
                    <a:pt x="375" y="1939"/>
                  </a:lnTo>
                  <a:lnTo>
                    <a:pt x="219" y="2220"/>
                  </a:lnTo>
                  <a:lnTo>
                    <a:pt x="94" y="2533"/>
                  </a:lnTo>
                  <a:lnTo>
                    <a:pt x="32" y="2845"/>
                  </a:lnTo>
                  <a:lnTo>
                    <a:pt x="0" y="3189"/>
                  </a:lnTo>
                  <a:lnTo>
                    <a:pt x="0" y="3502"/>
                  </a:lnTo>
                  <a:lnTo>
                    <a:pt x="0" y="3814"/>
                  </a:lnTo>
                  <a:lnTo>
                    <a:pt x="63" y="4127"/>
                  </a:lnTo>
                  <a:lnTo>
                    <a:pt x="125" y="4408"/>
                  </a:lnTo>
                  <a:lnTo>
                    <a:pt x="313" y="4971"/>
                  </a:lnTo>
                  <a:lnTo>
                    <a:pt x="532" y="5440"/>
                  </a:lnTo>
                  <a:lnTo>
                    <a:pt x="719" y="5783"/>
                  </a:lnTo>
                  <a:lnTo>
                    <a:pt x="907" y="6127"/>
                  </a:lnTo>
                  <a:lnTo>
                    <a:pt x="1251" y="5971"/>
                  </a:lnTo>
                  <a:lnTo>
                    <a:pt x="1626" y="5752"/>
                  </a:lnTo>
                  <a:lnTo>
                    <a:pt x="2063" y="5471"/>
                  </a:lnTo>
                  <a:lnTo>
                    <a:pt x="2501" y="5127"/>
                  </a:lnTo>
                  <a:lnTo>
                    <a:pt x="2720" y="4908"/>
                  </a:lnTo>
                  <a:lnTo>
                    <a:pt x="2938" y="4689"/>
                  </a:lnTo>
                  <a:lnTo>
                    <a:pt x="3126" y="4439"/>
                  </a:lnTo>
                  <a:lnTo>
                    <a:pt x="3314" y="4189"/>
                  </a:lnTo>
                  <a:lnTo>
                    <a:pt x="3470" y="3908"/>
                  </a:lnTo>
                  <a:lnTo>
                    <a:pt x="3564" y="3595"/>
                  </a:lnTo>
                  <a:lnTo>
                    <a:pt x="3657" y="3283"/>
                  </a:lnTo>
                  <a:lnTo>
                    <a:pt x="3689" y="2939"/>
                  </a:lnTo>
                  <a:lnTo>
                    <a:pt x="3689" y="2626"/>
                  </a:lnTo>
                  <a:lnTo>
                    <a:pt x="3657" y="2314"/>
                  </a:lnTo>
                  <a:lnTo>
                    <a:pt x="3595" y="2001"/>
                  </a:lnTo>
                  <a:lnTo>
                    <a:pt x="3532" y="1720"/>
                  </a:lnTo>
                  <a:lnTo>
                    <a:pt x="3345" y="1157"/>
                  </a:lnTo>
                  <a:lnTo>
                    <a:pt x="3157" y="688"/>
                  </a:lnTo>
                  <a:lnTo>
                    <a:pt x="2970" y="345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34"/>
          <p:cNvGrpSpPr/>
          <p:nvPr/>
        </p:nvGrpSpPr>
        <p:grpSpPr>
          <a:xfrm>
            <a:off x="2241309" y="1432306"/>
            <a:ext cx="4643504" cy="1772997"/>
            <a:chOff x="2250150" y="1219464"/>
            <a:chExt cx="4643504" cy="1772997"/>
          </a:xfrm>
        </p:grpSpPr>
        <p:sp>
          <p:nvSpPr>
            <p:cNvPr id="708" name="Google Shape;708;p34"/>
            <p:cNvSpPr/>
            <p:nvPr/>
          </p:nvSpPr>
          <p:spPr>
            <a:xfrm>
              <a:off x="4557181" y="1234297"/>
              <a:ext cx="751086" cy="1709891"/>
            </a:xfrm>
            <a:custGeom>
              <a:avLst/>
              <a:gdLst/>
              <a:ahLst/>
              <a:cxnLst/>
              <a:rect l="l" t="t" r="r" b="b"/>
              <a:pathLst>
                <a:path w="12660" h="28820" extrusionOk="0">
                  <a:moveTo>
                    <a:pt x="813" y="1"/>
                  </a:moveTo>
                  <a:lnTo>
                    <a:pt x="657" y="32"/>
                  </a:lnTo>
                  <a:lnTo>
                    <a:pt x="500" y="63"/>
                  </a:lnTo>
                  <a:lnTo>
                    <a:pt x="375" y="157"/>
                  </a:lnTo>
                  <a:lnTo>
                    <a:pt x="250" y="251"/>
                  </a:lnTo>
                  <a:lnTo>
                    <a:pt x="156" y="344"/>
                  </a:lnTo>
                  <a:lnTo>
                    <a:pt x="63" y="501"/>
                  </a:lnTo>
                  <a:lnTo>
                    <a:pt x="31" y="657"/>
                  </a:lnTo>
                  <a:lnTo>
                    <a:pt x="0" y="813"/>
                  </a:lnTo>
                  <a:lnTo>
                    <a:pt x="0" y="14004"/>
                  </a:lnTo>
                  <a:lnTo>
                    <a:pt x="31" y="14066"/>
                  </a:lnTo>
                  <a:lnTo>
                    <a:pt x="281" y="14441"/>
                  </a:lnTo>
                  <a:lnTo>
                    <a:pt x="407" y="14660"/>
                  </a:lnTo>
                  <a:lnTo>
                    <a:pt x="469" y="14910"/>
                  </a:lnTo>
                  <a:lnTo>
                    <a:pt x="532" y="15129"/>
                  </a:lnTo>
                  <a:lnTo>
                    <a:pt x="594" y="15379"/>
                  </a:lnTo>
                  <a:lnTo>
                    <a:pt x="625" y="15629"/>
                  </a:lnTo>
                  <a:lnTo>
                    <a:pt x="625" y="15879"/>
                  </a:lnTo>
                  <a:lnTo>
                    <a:pt x="625" y="21537"/>
                  </a:lnTo>
                  <a:lnTo>
                    <a:pt x="0" y="21537"/>
                  </a:lnTo>
                  <a:lnTo>
                    <a:pt x="0" y="28820"/>
                  </a:lnTo>
                  <a:lnTo>
                    <a:pt x="12659" y="28820"/>
                  </a:lnTo>
                  <a:lnTo>
                    <a:pt x="12659" y="813"/>
                  </a:lnTo>
                  <a:lnTo>
                    <a:pt x="12659" y="657"/>
                  </a:lnTo>
                  <a:lnTo>
                    <a:pt x="12597" y="501"/>
                  </a:lnTo>
                  <a:lnTo>
                    <a:pt x="12534" y="344"/>
                  </a:lnTo>
                  <a:lnTo>
                    <a:pt x="12441" y="251"/>
                  </a:lnTo>
                  <a:lnTo>
                    <a:pt x="12316" y="157"/>
                  </a:lnTo>
                  <a:lnTo>
                    <a:pt x="12191" y="63"/>
                  </a:lnTo>
                  <a:lnTo>
                    <a:pt x="12034" y="32"/>
                  </a:lnTo>
                  <a:lnTo>
                    <a:pt x="1187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4000774" y="1380786"/>
              <a:ext cx="376552" cy="1563405"/>
            </a:xfrm>
            <a:custGeom>
              <a:avLst/>
              <a:gdLst/>
              <a:ahLst/>
              <a:cxnLst/>
              <a:rect l="l" t="t" r="r" b="b"/>
              <a:pathLst>
                <a:path w="6347" h="26351" extrusionOk="0">
                  <a:moveTo>
                    <a:pt x="657" y="1"/>
                  </a:moveTo>
                  <a:lnTo>
                    <a:pt x="501" y="63"/>
                  </a:lnTo>
                  <a:lnTo>
                    <a:pt x="376" y="126"/>
                  </a:lnTo>
                  <a:lnTo>
                    <a:pt x="251" y="220"/>
                  </a:lnTo>
                  <a:lnTo>
                    <a:pt x="157" y="345"/>
                  </a:lnTo>
                  <a:lnTo>
                    <a:pt x="63" y="470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126"/>
                  </a:lnTo>
                  <a:lnTo>
                    <a:pt x="1032" y="2126"/>
                  </a:lnTo>
                  <a:lnTo>
                    <a:pt x="1439" y="2189"/>
                  </a:lnTo>
                  <a:lnTo>
                    <a:pt x="1845" y="2251"/>
                  </a:lnTo>
                  <a:lnTo>
                    <a:pt x="2251" y="2376"/>
                  </a:lnTo>
                  <a:lnTo>
                    <a:pt x="2627" y="2533"/>
                  </a:lnTo>
                  <a:lnTo>
                    <a:pt x="3002" y="2720"/>
                  </a:lnTo>
                  <a:lnTo>
                    <a:pt x="3377" y="2908"/>
                  </a:lnTo>
                  <a:lnTo>
                    <a:pt x="3721" y="3158"/>
                  </a:lnTo>
                  <a:lnTo>
                    <a:pt x="4064" y="3439"/>
                  </a:lnTo>
                  <a:lnTo>
                    <a:pt x="4377" y="3721"/>
                  </a:lnTo>
                  <a:lnTo>
                    <a:pt x="4690" y="4033"/>
                  </a:lnTo>
                  <a:lnTo>
                    <a:pt x="4971" y="4377"/>
                  </a:lnTo>
                  <a:lnTo>
                    <a:pt x="5221" y="4752"/>
                  </a:lnTo>
                  <a:lnTo>
                    <a:pt x="5471" y="5127"/>
                  </a:lnTo>
                  <a:lnTo>
                    <a:pt x="5690" y="5565"/>
                  </a:lnTo>
                  <a:lnTo>
                    <a:pt x="5877" y="6002"/>
                  </a:lnTo>
                  <a:lnTo>
                    <a:pt x="6346" y="7096"/>
                  </a:lnTo>
                  <a:lnTo>
                    <a:pt x="6346" y="782"/>
                  </a:lnTo>
                  <a:lnTo>
                    <a:pt x="6346" y="626"/>
                  </a:lnTo>
                  <a:lnTo>
                    <a:pt x="6284" y="470"/>
                  </a:lnTo>
                  <a:lnTo>
                    <a:pt x="6221" y="345"/>
                  </a:lnTo>
                  <a:lnTo>
                    <a:pt x="6127" y="220"/>
                  </a:lnTo>
                  <a:lnTo>
                    <a:pt x="6002" y="126"/>
                  </a:lnTo>
                  <a:lnTo>
                    <a:pt x="5846" y="63"/>
                  </a:lnTo>
                  <a:lnTo>
                    <a:pt x="5721" y="1"/>
                  </a:lnTo>
                  <a:close/>
                  <a:moveTo>
                    <a:pt x="1" y="19068"/>
                  </a:moveTo>
                  <a:lnTo>
                    <a:pt x="1" y="26351"/>
                  </a:lnTo>
                  <a:lnTo>
                    <a:pt x="6346" y="26351"/>
                  </a:lnTo>
                  <a:lnTo>
                    <a:pt x="6346" y="1906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4000774" y="2512057"/>
              <a:ext cx="376552" cy="432160"/>
            </a:xfrm>
            <a:custGeom>
              <a:avLst/>
              <a:gdLst/>
              <a:ahLst/>
              <a:cxnLst/>
              <a:rect l="l" t="t" r="r" b="b"/>
              <a:pathLst>
                <a:path w="6347" h="7284" fill="none" extrusionOk="0">
                  <a:moveTo>
                    <a:pt x="6346" y="1"/>
                  </a:moveTo>
                  <a:lnTo>
                    <a:pt x="1" y="1"/>
                  </a:lnTo>
                  <a:lnTo>
                    <a:pt x="1" y="7284"/>
                  </a:lnTo>
                  <a:lnTo>
                    <a:pt x="6346" y="7284"/>
                  </a:lnTo>
                  <a:lnTo>
                    <a:pt x="63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5352752" y="1380786"/>
              <a:ext cx="376492" cy="1563405"/>
            </a:xfrm>
            <a:custGeom>
              <a:avLst/>
              <a:gdLst/>
              <a:ahLst/>
              <a:cxnLst/>
              <a:rect l="l" t="t" r="r" b="b"/>
              <a:pathLst>
                <a:path w="6346" h="26351" extrusionOk="0">
                  <a:moveTo>
                    <a:pt x="626" y="1"/>
                  </a:moveTo>
                  <a:lnTo>
                    <a:pt x="501" y="63"/>
                  </a:lnTo>
                  <a:lnTo>
                    <a:pt x="344" y="126"/>
                  </a:lnTo>
                  <a:lnTo>
                    <a:pt x="251" y="220"/>
                  </a:lnTo>
                  <a:lnTo>
                    <a:pt x="126" y="345"/>
                  </a:lnTo>
                  <a:lnTo>
                    <a:pt x="63" y="470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6351"/>
                  </a:lnTo>
                  <a:lnTo>
                    <a:pt x="6346" y="26351"/>
                  </a:lnTo>
                  <a:lnTo>
                    <a:pt x="6346" y="782"/>
                  </a:lnTo>
                  <a:lnTo>
                    <a:pt x="6315" y="626"/>
                  </a:lnTo>
                  <a:lnTo>
                    <a:pt x="6283" y="470"/>
                  </a:lnTo>
                  <a:lnTo>
                    <a:pt x="6190" y="345"/>
                  </a:lnTo>
                  <a:lnTo>
                    <a:pt x="6096" y="220"/>
                  </a:lnTo>
                  <a:lnTo>
                    <a:pt x="5971" y="126"/>
                  </a:lnTo>
                  <a:lnTo>
                    <a:pt x="5846" y="63"/>
                  </a:lnTo>
                  <a:lnTo>
                    <a:pt x="568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5352752" y="1380786"/>
              <a:ext cx="376492" cy="1563405"/>
            </a:xfrm>
            <a:custGeom>
              <a:avLst/>
              <a:gdLst/>
              <a:ahLst/>
              <a:cxnLst/>
              <a:rect l="l" t="t" r="r" b="b"/>
              <a:pathLst>
                <a:path w="6346" h="26351" fill="none" extrusionOk="0">
                  <a:moveTo>
                    <a:pt x="5533" y="1"/>
                  </a:moveTo>
                  <a:lnTo>
                    <a:pt x="813" y="1"/>
                  </a:lnTo>
                  <a:lnTo>
                    <a:pt x="813" y="1"/>
                  </a:lnTo>
                  <a:lnTo>
                    <a:pt x="626" y="1"/>
                  </a:lnTo>
                  <a:lnTo>
                    <a:pt x="501" y="63"/>
                  </a:lnTo>
                  <a:lnTo>
                    <a:pt x="344" y="126"/>
                  </a:lnTo>
                  <a:lnTo>
                    <a:pt x="251" y="220"/>
                  </a:lnTo>
                  <a:lnTo>
                    <a:pt x="126" y="345"/>
                  </a:lnTo>
                  <a:lnTo>
                    <a:pt x="63" y="470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6351"/>
                  </a:lnTo>
                  <a:lnTo>
                    <a:pt x="6346" y="26351"/>
                  </a:lnTo>
                  <a:lnTo>
                    <a:pt x="6346" y="782"/>
                  </a:lnTo>
                  <a:lnTo>
                    <a:pt x="6346" y="782"/>
                  </a:lnTo>
                  <a:lnTo>
                    <a:pt x="6315" y="626"/>
                  </a:lnTo>
                  <a:lnTo>
                    <a:pt x="6283" y="470"/>
                  </a:lnTo>
                  <a:lnTo>
                    <a:pt x="6190" y="345"/>
                  </a:lnTo>
                  <a:lnTo>
                    <a:pt x="6096" y="220"/>
                  </a:lnTo>
                  <a:lnTo>
                    <a:pt x="5971" y="126"/>
                  </a:lnTo>
                  <a:lnTo>
                    <a:pt x="5846" y="63"/>
                  </a:lnTo>
                  <a:lnTo>
                    <a:pt x="5689" y="1"/>
                  </a:lnTo>
                  <a:lnTo>
                    <a:pt x="55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6276300" y="1746149"/>
              <a:ext cx="441456" cy="1198051"/>
            </a:xfrm>
            <a:custGeom>
              <a:avLst/>
              <a:gdLst/>
              <a:ahLst/>
              <a:cxnLst/>
              <a:rect l="l" t="t" r="r" b="b"/>
              <a:pathLst>
                <a:path w="7441" h="20193" extrusionOk="0">
                  <a:moveTo>
                    <a:pt x="657" y="1"/>
                  </a:moveTo>
                  <a:lnTo>
                    <a:pt x="501" y="63"/>
                  </a:lnTo>
                  <a:lnTo>
                    <a:pt x="345" y="126"/>
                  </a:lnTo>
                  <a:lnTo>
                    <a:pt x="251" y="219"/>
                  </a:lnTo>
                  <a:lnTo>
                    <a:pt x="157" y="344"/>
                  </a:lnTo>
                  <a:lnTo>
                    <a:pt x="63" y="501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0193"/>
                  </a:lnTo>
                  <a:lnTo>
                    <a:pt x="7440" y="20193"/>
                  </a:lnTo>
                  <a:lnTo>
                    <a:pt x="7440" y="782"/>
                  </a:lnTo>
                  <a:lnTo>
                    <a:pt x="7409" y="626"/>
                  </a:lnTo>
                  <a:lnTo>
                    <a:pt x="7378" y="501"/>
                  </a:lnTo>
                  <a:lnTo>
                    <a:pt x="7315" y="344"/>
                  </a:lnTo>
                  <a:lnTo>
                    <a:pt x="7190" y="219"/>
                  </a:lnTo>
                  <a:lnTo>
                    <a:pt x="7096" y="126"/>
                  </a:lnTo>
                  <a:lnTo>
                    <a:pt x="6940" y="63"/>
                  </a:lnTo>
                  <a:lnTo>
                    <a:pt x="681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3054977" y="1219464"/>
              <a:ext cx="736254" cy="1724723"/>
            </a:xfrm>
            <a:custGeom>
              <a:avLst/>
              <a:gdLst/>
              <a:ahLst/>
              <a:cxnLst/>
              <a:rect l="l" t="t" r="r" b="b"/>
              <a:pathLst>
                <a:path w="12410" h="29070" extrusionOk="0">
                  <a:moveTo>
                    <a:pt x="782" y="0"/>
                  </a:moveTo>
                  <a:lnTo>
                    <a:pt x="626" y="32"/>
                  </a:lnTo>
                  <a:lnTo>
                    <a:pt x="470" y="63"/>
                  </a:lnTo>
                  <a:lnTo>
                    <a:pt x="345" y="157"/>
                  </a:lnTo>
                  <a:lnTo>
                    <a:pt x="220" y="251"/>
                  </a:lnTo>
                  <a:lnTo>
                    <a:pt x="126" y="376"/>
                  </a:lnTo>
                  <a:lnTo>
                    <a:pt x="63" y="501"/>
                  </a:lnTo>
                  <a:lnTo>
                    <a:pt x="1" y="657"/>
                  </a:lnTo>
                  <a:lnTo>
                    <a:pt x="1" y="813"/>
                  </a:lnTo>
                  <a:lnTo>
                    <a:pt x="1" y="5596"/>
                  </a:lnTo>
                  <a:lnTo>
                    <a:pt x="313" y="5408"/>
                  </a:lnTo>
                  <a:lnTo>
                    <a:pt x="626" y="5252"/>
                  </a:lnTo>
                  <a:lnTo>
                    <a:pt x="938" y="5127"/>
                  </a:lnTo>
                  <a:lnTo>
                    <a:pt x="1282" y="5033"/>
                  </a:lnTo>
                  <a:lnTo>
                    <a:pt x="1626" y="4939"/>
                  </a:lnTo>
                  <a:lnTo>
                    <a:pt x="1970" y="4877"/>
                  </a:lnTo>
                  <a:lnTo>
                    <a:pt x="2314" y="4845"/>
                  </a:lnTo>
                  <a:lnTo>
                    <a:pt x="12410" y="4845"/>
                  </a:lnTo>
                  <a:lnTo>
                    <a:pt x="12410" y="813"/>
                  </a:lnTo>
                  <a:lnTo>
                    <a:pt x="12379" y="657"/>
                  </a:lnTo>
                  <a:lnTo>
                    <a:pt x="12347" y="501"/>
                  </a:lnTo>
                  <a:lnTo>
                    <a:pt x="12285" y="376"/>
                  </a:lnTo>
                  <a:lnTo>
                    <a:pt x="12160" y="251"/>
                  </a:lnTo>
                  <a:lnTo>
                    <a:pt x="12066" y="157"/>
                  </a:lnTo>
                  <a:lnTo>
                    <a:pt x="11910" y="63"/>
                  </a:lnTo>
                  <a:lnTo>
                    <a:pt x="11785" y="32"/>
                  </a:lnTo>
                  <a:lnTo>
                    <a:pt x="11597" y="0"/>
                  </a:lnTo>
                  <a:close/>
                  <a:moveTo>
                    <a:pt x="1" y="21787"/>
                  </a:moveTo>
                  <a:lnTo>
                    <a:pt x="1" y="29070"/>
                  </a:lnTo>
                  <a:lnTo>
                    <a:pt x="12410" y="29070"/>
                  </a:lnTo>
                  <a:lnTo>
                    <a:pt x="12410" y="21787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3054977" y="2512057"/>
              <a:ext cx="736254" cy="432160"/>
            </a:xfrm>
            <a:custGeom>
              <a:avLst/>
              <a:gdLst/>
              <a:ahLst/>
              <a:cxnLst/>
              <a:rect l="l" t="t" r="r" b="b"/>
              <a:pathLst>
                <a:path w="12410" h="7284" fill="none" extrusionOk="0">
                  <a:moveTo>
                    <a:pt x="12410" y="1"/>
                  </a:moveTo>
                  <a:lnTo>
                    <a:pt x="1" y="1"/>
                  </a:lnTo>
                  <a:lnTo>
                    <a:pt x="1" y="7284"/>
                  </a:lnTo>
                  <a:lnTo>
                    <a:pt x="12410" y="7284"/>
                  </a:lnTo>
                  <a:lnTo>
                    <a:pt x="124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2402216" y="1681240"/>
              <a:ext cx="502563" cy="1262958"/>
            </a:xfrm>
            <a:custGeom>
              <a:avLst/>
              <a:gdLst/>
              <a:ahLst/>
              <a:cxnLst/>
              <a:rect l="l" t="t" r="r" b="b"/>
              <a:pathLst>
                <a:path w="8471" h="21287" extrusionOk="0">
                  <a:moveTo>
                    <a:pt x="782" y="1"/>
                  </a:moveTo>
                  <a:lnTo>
                    <a:pt x="625" y="32"/>
                  </a:lnTo>
                  <a:lnTo>
                    <a:pt x="469" y="63"/>
                  </a:lnTo>
                  <a:lnTo>
                    <a:pt x="344" y="126"/>
                  </a:lnTo>
                  <a:lnTo>
                    <a:pt x="219" y="251"/>
                  </a:lnTo>
                  <a:lnTo>
                    <a:pt x="125" y="344"/>
                  </a:lnTo>
                  <a:lnTo>
                    <a:pt x="63" y="501"/>
                  </a:lnTo>
                  <a:lnTo>
                    <a:pt x="0" y="626"/>
                  </a:lnTo>
                  <a:lnTo>
                    <a:pt x="0" y="813"/>
                  </a:lnTo>
                  <a:lnTo>
                    <a:pt x="0" y="21287"/>
                  </a:lnTo>
                  <a:lnTo>
                    <a:pt x="8471" y="21287"/>
                  </a:lnTo>
                  <a:lnTo>
                    <a:pt x="8471" y="14004"/>
                  </a:lnTo>
                  <a:lnTo>
                    <a:pt x="4282" y="14004"/>
                  </a:lnTo>
                  <a:lnTo>
                    <a:pt x="4282" y="8346"/>
                  </a:lnTo>
                  <a:lnTo>
                    <a:pt x="4314" y="7940"/>
                  </a:lnTo>
                  <a:lnTo>
                    <a:pt x="4376" y="7534"/>
                  </a:lnTo>
                  <a:lnTo>
                    <a:pt x="4532" y="7159"/>
                  </a:lnTo>
                  <a:lnTo>
                    <a:pt x="4689" y="6783"/>
                  </a:lnTo>
                  <a:lnTo>
                    <a:pt x="4876" y="6533"/>
                  </a:lnTo>
                  <a:lnTo>
                    <a:pt x="5064" y="6315"/>
                  </a:lnTo>
                  <a:lnTo>
                    <a:pt x="5251" y="6096"/>
                  </a:lnTo>
                  <a:lnTo>
                    <a:pt x="5470" y="5908"/>
                  </a:lnTo>
                  <a:lnTo>
                    <a:pt x="5720" y="5721"/>
                  </a:lnTo>
                  <a:lnTo>
                    <a:pt x="6002" y="5596"/>
                  </a:lnTo>
                  <a:lnTo>
                    <a:pt x="6283" y="5471"/>
                  </a:lnTo>
                  <a:lnTo>
                    <a:pt x="6564" y="5377"/>
                  </a:lnTo>
                  <a:lnTo>
                    <a:pt x="8190" y="1407"/>
                  </a:lnTo>
                  <a:lnTo>
                    <a:pt x="8221" y="1313"/>
                  </a:lnTo>
                  <a:lnTo>
                    <a:pt x="8252" y="1251"/>
                  </a:lnTo>
                  <a:lnTo>
                    <a:pt x="8377" y="907"/>
                  </a:lnTo>
                  <a:lnTo>
                    <a:pt x="8471" y="720"/>
                  </a:lnTo>
                  <a:lnTo>
                    <a:pt x="8440" y="594"/>
                  </a:lnTo>
                  <a:lnTo>
                    <a:pt x="8377" y="438"/>
                  </a:lnTo>
                  <a:lnTo>
                    <a:pt x="8315" y="313"/>
                  </a:lnTo>
                  <a:lnTo>
                    <a:pt x="8221" y="219"/>
                  </a:lnTo>
                  <a:lnTo>
                    <a:pt x="8096" y="126"/>
                  </a:lnTo>
                  <a:lnTo>
                    <a:pt x="7971" y="63"/>
                  </a:lnTo>
                  <a:lnTo>
                    <a:pt x="7814" y="32"/>
                  </a:lnTo>
                  <a:lnTo>
                    <a:pt x="765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4603519" y="1380786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4744490" y="1380786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4883562" y="1380786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5024533" y="1380786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5163605" y="1380786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4603519" y="1531013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4744490" y="1531013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4883562" y="1531013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5024533" y="1531013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5163605" y="1531013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4603519" y="1681240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4744490" y="1681240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4883562" y="1681240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5024533" y="1681240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5163605" y="1681240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4603519" y="1829628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1" y="0"/>
                  </a:moveTo>
                  <a:lnTo>
                    <a:pt x="1" y="1626"/>
                  </a:lnTo>
                  <a:lnTo>
                    <a:pt x="1438" y="1626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4744490" y="1829628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4883562" y="1829628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5024533" y="1829628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5163605" y="1829628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4603519" y="1979855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1" y="0"/>
                  </a:moveTo>
                  <a:lnTo>
                    <a:pt x="1" y="1625"/>
                  </a:lnTo>
                  <a:lnTo>
                    <a:pt x="1438" y="1625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4744490" y="1979855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07" y="162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4883562" y="1979855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38" y="1625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5024533" y="1979855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07" y="162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5163605" y="1979855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38" y="1625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4603519" y="2130022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8" y="1626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4744490" y="2130022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4883562" y="2130022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5024533" y="2130022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5163605" y="2130022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4603519" y="2280249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4744490" y="2280249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4883562" y="2280249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5024533" y="2280249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5163605" y="2280249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3090220" y="1358537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3229292" y="1358537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3370262" y="1358537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509335" y="1358537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650305" y="1358537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090220" y="1508764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3229292" y="1508764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3370262" y="1508764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3370262" y="1508764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1"/>
                  </a:lnTo>
                  <a:lnTo>
                    <a:pt x="1407" y="1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509335" y="1508764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509335" y="1508764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5"/>
                  </a:moveTo>
                  <a:lnTo>
                    <a:pt x="1" y="1595"/>
                  </a:lnTo>
                  <a:lnTo>
                    <a:pt x="1" y="1"/>
                  </a:lnTo>
                  <a:lnTo>
                    <a:pt x="1439" y="1"/>
                  </a:lnTo>
                  <a:lnTo>
                    <a:pt x="1439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3650305" y="1508764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3650305" y="1508764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1"/>
                  </a:lnTo>
                  <a:lnTo>
                    <a:pt x="1407" y="1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3090220" y="1658991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1407" y="159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229292" y="1658991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370262" y="1658991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370262" y="1658991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509335" y="1658991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509335" y="1658991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5"/>
                  </a:moveTo>
                  <a:lnTo>
                    <a:pt x="1" y="1595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650305" y="1658991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650305" y="1658991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3090220" y="1809218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3229292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3229292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370262" y="1809218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3370262" y="1809218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3509335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3509335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3650305" y="1809218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650305" y="1809218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090220" y="1959445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229292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3229292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370262" y="1959445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3370262" y="1959445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3509335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3509335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3650305" y="1959445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3650305" y="1959445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3090220" y="2109672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229292" y="2109672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3370262" y="2109672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3509335" y="2109672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3650305" y="2109672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090220" y="2258000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3229292" y="2258000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370262" y="2258000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509335" y="2258000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3650305" y="2258000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2424465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546865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2671105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2795344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1" y="0"/>
                  </a:moveTo>
                  <a:lnTo>
                    <a:pt x="1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2424465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2546865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2671105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2795344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0"/>
                  </a:moveTo>
                  <a:lnTo>
                    <a:pt x="1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2424465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2546865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2671105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2795344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1"/>
                  </a:moveTo>
                  <a:lnTo>
                    <a:pt x="1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2424465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1250" y="1501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2546865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1250" y="1501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2671105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1251" y="1501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2795344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1" y="1"/>
                  </a:moveTo>
                  <a:lnTo>
                    <a:pt x="1" y="1501"/>
                  </a:lnTo>
                  <a:lnTo>
                    <a:pt x="1251" y="1501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2424465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2546865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2671105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2795344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1" y="0"/>
                  </a:moveTo>
                  <a:lnTo>
                    <a:pt x="1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2424465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2546865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2671105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2795344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0"/>
                  </a:moveTo>
                  <a:lnTo>
                    <a:pt x="1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2424465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2546865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2671105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2795344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1"/>
                  </a:moveTo>
                  <a:lnTo>
                    <a:pt x="1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5382418" y="1584827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5495562" y="158482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5608707" y="158482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5382418" y="1718322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5495562" y="1718322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5608707" y="1718322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5382418" y="1851877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5495562" y="185187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5608707" y="185187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5382418" y="1985373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5495562" y="198537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5608707" y="198537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5382418" y="2118928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5495562" y="211892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5608707" y="211892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5382418" y="2252423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5495562" y="225242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5608707" y="225242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5382418" y="2385978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5495562" y="238597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5608707" y="238597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6339369" y="1885221"/>
              <a:ext cx="72380" cy="83537"/>
            </a:xfrm>
            <a:custGeom>
              <a:avLst/>
              <a:gdLst/>
              <a:ahLst/>
              <a:cxnLst/>
              <a:rect l="l" t="t" r="r" b="b"/>
              <a:pathLst>
                <a:path w="1220" h="1408" extrusionOk="0">
                  <a:moveTo>
                    <a:pt x="1" y="1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6458032" y="1885221"/>
              <a:ext cx="72439" cy="83537"/>
            </a:xfrm>
            <a:custGeom>
              <a:avLst/>
              <a:gdLst/>
              <a:ahLst/>
              <a:cxnLst/>
              <a:rect l="l" t="t" r="r" b="b"/>
              <a:pathLst>
                <a:path w="1221" h="1408" extrusionOk="0">
                  <a:moveTo>
                    <a:pt x="1" y="1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6578592" y="1885221"/>
              <a:ext cx="70540" cy="83537"/>
            </a:xfrm>
            <a:custGeom>
              <a:avLst/>
              <a:gdLst/>
              <a:ahLst/>
              <a:cxnLst/>
              <a:rect l="l" t="t" r="r" b="b"/>
              <a:pathLst>
                <a:path w="1189" h="1408" extrusionOk="0">
                  <a:moveTo>
                    <a:pt x="1" y="1"/>
                  </a:moveTo>
                  <a:lnTo>
                    <a:pt x="1" y="1407"/>
                  </a:lnTo>
                  <a:lnTo>
                    <a:pt x="1188" y="1407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6339369" y="2018776"/>
              <a:ext cx="72380" cy="83537"/>
            </a:xfrm>
            <a:custGeom>
              <a:avLst/>
              <a:gdLst/>
              <a:ahLst/>
              <a:cxnLst/>
              <a:rect l="l" t="t" r="r" b="b"/>
              <a:pathLst>
                <a:path w="1220" h="1408" extrusionOk="0">
                  <a:moveTo>
                    <a:pt x="1" y="0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6458032" y="2018776"/>
              <a:ext cx="72439" cy="83537"/>
            </a:xfrm>
            <a:custGeom>
              <a:avLst/>
              <a:gdLst/>
              <a:ahLst/>
              <a:cxnLst/>
              <a:rect l="l" t="t" r="r" b="b"/>
              <a:pathLst>
                <a:path w="1221" h="1408" extrusionOk="0">
                  <a:moveTo>
                    <a:pt x="1" y="0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6578592" y="2018776"/>
              <a:ext cx="70540" cy="83537"/>
            </a:xfrm>
            <a:custGeom>
              <a:avLst/>
              <a:gdLst/>
              <a:ahLst/>
              <a:cxnLst/>
              <a:rect l="l" t="t" r="r" b="b"/>
              <a:pathLst>
                <a:path w="1189" h="1408" extrusionOk="0">
                  <a:moveTo>
                    <a:pt x="1" y="0"/>
                  </a:moveTo>
                  <a:lnTo>
                    <a:pt x="1" y="1407"/>
                  </a:lnTo>
                  <a:lnTo>
                    <a:pt x="1188" y="1407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6339369" y="2152272"/>
              <a:ext cx="72380" cy="85376"/>
            </a:xfrm>
            <a:custGeom>
              <a:avLst/>
              <a:gdLst/>
              <a:ahLst/>
              <a:cxnLst/>
              <a:rect l="l" t="t" r="r" b="b"/>
              <a:pathLst>
                <a:path w="1220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220" y="1439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6458032" y="2152272"/>
              <a:ext cx="72439" cy="85376"/>
            </a:xfrm>
            <a:custGeom>
              <a:avLst/>
              <a:gdLst/>
              <a:ahLst/>
              <a:cxnLst/>
              <a:rect l="l" t="t" r="r" b="b"/>
              <a:pathLst>
                <a:path w="1221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220" y="1439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6578592" y="2152272"/>
              <a:ext cx="70540" cy="85376"/>
            </a:xfrm>
            <a:custGeom>
              <a:avLst/>
              <a:gdLst/>
              <a:ahLst/>
              <a:cxnLst/>
              <a:rect l="l" t="t" r="r" b="b"/>
              <a:pathLst>
                <a:path w="1189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88" y="1439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6339369" y="2285827"/>
              <a:ext cx="72380" cy="85376"/>
            </a:xfrm>
            <a:custGeom>
              <a:avLst/>
              <a:gdLst/>
              <a:ahLst/>
              <a:cxnLst/>
              <a:rect l="l" t="t" r="r" b="b"/>
              <a:pathLst>
                <a:path w="1220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6458032" y="2285827"/>
              <a:ext cx="72439" cy="85376"/>
            </a:xfrm>
            <a:custGeom>
              <a:avLst/>
              <a:gdLst/>
              <a:ahLst/>
              <a:cxnLst/>
              <a:rect l="l" t="t" r="r" b="b"/>
              <a:pathLst>
                <a:path w="1221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6578592" y="2285827"/>
              <a:ext cx="70540" cy="85376"/>
            </a:xfrm>
            <a:custGeom>
              <a:avLst/>
              <a:gdLst/>
              <a:ahLst/>
              <a:cxnLst/>
              <a:rect l="l" t="t" r="r" b="b"/>
              <a:pathLst>
                <a:path w="1189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6339369" y="2419381"/>
              <a:ext cx="72380" cy="85317"/>
            </a:xfrm>
            <a:custGeom>
              <a:avLst/>
              <a:gdLst/>
              <a:ahLst/>
              <a:cxnLst/>
              <a:rect l="l" t="t" r="r" b="b"/>
              <a:pathLst>
                <a:path w="1220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6458032" y="2419381"/>
              <a:ext cx="72439" cy="85317"/>
            </a:xfrm>
            <a:custGeom>
              <a:avLst/>
              <a:gdLst/>
              <a:ahLst/>
              <a:cxnLst/>
              <a:rect l="l" t="t" r="r" b="b"/>
              <a:pathLst>
                <a:path w="1221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6578592" y="2419381"/>
              <a:ext cx="70540" cy="85317"/>
            </a:xfrm>
            <a:custGeom>
              <a:avLst/>
              <a:gdLst/>
              <a:ahLst/>
              <a:cxnLst/>
              <a:rect l="l" t="t" r="r" b="b"/>
              <a:pathLst>
                <a:path w="1189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6339369" y="2552877"/>
              <a:ext cx="72380" cy="85376"/>
            </a:xfrm>
            <a:custGeom>
              <a:avLst/>
              <a:gdLst/>
              <a:ahLst/>
              <a:cxnLst/>
              <a:rect l="l" t="t" r="r" b="b"/>
              <a:pathLst>
                <a:path w="1220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6458032" y="2552877"/>
              <a:ext cx="72439" cy="85376"/>
            </a:xfrm>
            <a:custGeom>
              <a:avLst/>
              <a:gdLst/>
              <a:ahLst/>
              <a:cxnLst/>
              <a:rect l="l" t="t" r="r" b="b"/>
              <a:pathLst>
                <a:path w="1221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6578592" y="2552877"/>
              <a:ext cx="70540" cy="85376"/>
            </a:xfrm>
            <a:custGeom>
              <a:avLst/>
              <a:gdLst/>
              <a:ahLst/>
              <a:cxnLst/>
              <a:rect l="l" t="t" r="r" b="b"/>
              <a:pathLst>
                <a:path w="1189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6339369" y="2686432"/>
              <a:ext cx="72380" cy="85317"/>
            </a:xfrm>
            <a:custGeom>
              <a:avLst/>
              <a:gdLst/>
              <a:ahLst/>
              <a:cxnLst/>
              <a:rect l="l" t="t" r="r" b="b"/>
              <a:pathLst>
                <a:path w="1220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6458032" y="2686432"/>
              <a:ext cx="72439" cy="85317"/>
            </a:xfrm>
            <a:custGeom>
              <a:avLst/>
              <a:gdLst/>
              <a:ahLst/>
              <a:cxnLst/>
              <a:rect l="l" t="t" r="r" b="b"/>
              <a:pathLst>
                <a:path w="1221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6578592" y="2686432"/>
              <a:ext cx="70540" cy="85317"/>
            </a:xfrm>
            <a:custGeom>
              <a:avLst/>
              <a:gdLst/>
              <a:ahLst/>
              <a:cxnLst/>
              <a:rect l="l" t="t" r="r" b="b"/>
              <a:pathLst>
                <a:path w="1189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2250150" y="2936751"/>
              <a:ext cx="4643504" cy="55711"/>
            </a:xfrm>
            <a:custGeom>
              <a:avLst/>
              <a:gdLst/>
              <a:ahLst/>
              <a:cxnLst/>
              <a:rect l="l" t="t" r="r" b="b"/>
              <a:pathLst>
                <a:path w="78269" h="939" extrusionOk="0">
                  <a:moveTo>
                    <a:pt x="469" y="1"/>
                  </a:moveTo>
                  <a:lnTo>
                    <a:pt x="375" y="32"/>
                  </a:lnTo>
                  <a:lnTo>
                    <a:pt x="281" y="63"/>
                  </a:lnTo>
                  <a:lnTo>
                    <a:pt x="156" y="157"/>
                  </a:lnTo>
                  <a:lnTo>
                    <a:pt x="63" y="282"/>
                  </a:lnTo>
                  <a:lnTo>
                    <a:pt x="31" y="376"/>
                  </a:lnTo>
                  <a:lnTo>
                    <a:pt x="0" y="470"/>
                  </a:lnTo>
                  <a:lnTo>
                    <a:pt x="31" y="564"/>
                  </a:lnTo>
                  <a:lnTo>
                    <a:pt x="63" y="657"/>
                  </a:lnTo>
                  <a:lnTo>
                    <a:pt x="156" y="782"/>
                  </a:lnTo>
                  <a:lnTo>
                    <a:pt x="281" y="907"/>
                  </a:lnTo>
                  <a:lnTo>
                    <a:pt x="375" y="907"/>
                  </a:lnTo>
                  <a:lnTo>
                    <a:pt x="469" y="939"/>
                  </a:lnTo>
                  <a:lnTo>
                    <a:pt x="77831" y="939"/>
                  </a:lnTo>
                  <a:lnTo>
                    <a:pt x="77925" y="907"/>
                  </a:lnTo>
                  <a:lnTo>
                    <a:pt x="78018" y="907"/>
                  </a:lnTo>
                  <a:lnTo>
                    <a:pt x="78143" y="782"/>
                  </a:lnTo>
                  <a:lnTo>
                    <a:pt x="78237" y="657"/>
                  </a:lnTo>
                  <a:lnTo>
                    <a:pt x="78268" y="564"/>
                  </a:lnTo>
                  <a:lnTo>
                    <a:pt x="78268" y="470"/>
                  </a:lnTo>
                  <a:lnTo>
                    <a:pt x="78268" y="376"/>
                  </a:lnTo>
                  <a:lnTo>
                    <a:pt x="78237" y="282"/>
                  </a:lnTo>
                  <a:lnTo>
                    <a:pt x="78143" y="157"/>
                  </a:lnTo>
                  <a:lnTo>
                    <a:pt x="78018" y="63"/>
                  </a:lnTo>
                  <a:lnTo>
                    <a:pt x="77925" y="32"/>
                  </a:lnTo>
                  <a:lnTo>
                    <a:pt x="7783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2843580" y="1525436"/>
              <a:ext cx="1563339" cy="528630"/>
            </a:xfrm>
            <a:custGeom>
              <a:avLst/>
              <a:gdLst/>
              <a:ahLst/>
              <a:cxnLst/>
              <a:rect l="l" t="t" r="r" b="b"/>
              <a:pathLst>
                <a:path w="26351" h="8910" extrusionOk="0">
                  <a:moveTo>
                    <a:pt x="6189" y="1"/>
                  </a:moveTo>
                  <a:lnTo>
                    <a:pt x="5658" y="95"/>
                  </a:lnTo>
                  <a:lnTo>
                    <a:pt x="5127" y="220"/>
                  </a:lnTo>
                  <a:lnTo>
                    <a:pt x="4658" y="407"/>
                  </a:lnTo>
                  <a:lnTo>
                    <a:pt x="4189" y="626"/>
                  </a:lnTo>
                  <a:lnTo>
                    <a:pt x="3751" y="876"/>
                  </a:lnTo>
                  <a:lnTo>
                    <a:pt x="3345" y="1157"/>
                  </a:lnTo>
                  <a:lnTo>
                    <a:pt x="2939" y="1501"/>
                  </a:lnTo>
                  <a:lnTo>
                    <a:pt x="2595" y="1876"/>
                  </a:lnTo>
                  <a:lnTo>
                    <a:pt x="2313" y="2283"/>
                  </a:lnTo>
                  <a:lnTo>
                    <a:pt x="2032" y="2689"/>
                  </a:lnTo>
                  <a:lnTo>
                    <a:pt x="1813" y="3158"/>
                  </a:lnTo>
                  <a:lnTo>
                    <a:pt x="1626" y="3627"/>
                  </a:lnTo>
                  <a:lnTo>
                    <a:pt x="1501" y="4127"/>
                  </a:lnTo>
                  <a:lnTo>
                    <a:pt x="1407" y="4627"/>
                  </a:lnTo>
                  <a:lnTo>
                    <a:pt x="1376" y="5158"/>
                  </a:lnTo>
                  <a:lnTo>
                    <a:pt x="0" y="8190"/>
                  </a:lnTo>
                  <a:lnTo>
                    <a:pt x="32" y="8253"/>
                  </a:lnTo>
                  <a:lnTo>
                    <a:pt x="94" y="8347"/>
                  </a:lnTo>
                  <a:lnTo>
                    <a:pt x="188" y="8440"/>
                  </a:lnTo>
                  <a:lnTo>
                    <a:pt x="313" y="8503"/>
                  </a:lnTo>
                  <a:lnTo>
                    <a:pt x="594" y="8597"/>
                  </a:lnTo>
                  <a:lnTo>
                    <a:pt x="969" y="8691"/>
                  </a:lnTo>
                  <a:lnTo>
                    <a:pt x="1376" y="8753"/>
                  </a:lnTo>
                  <a:lnTo>
                    <a:pt x="1751" y="8816"/>
                  </a:lnTo>
                  <a:lnTo>
                    <a:pt x="2345" y="8847"/>
                  </a:lnTo>
                  <a:lnTo>
                    <a:pt x="24225" y="8847"/>
                  </a:lnTo>
                  <a:lnTo>
                    <a:pt x="24756" y="8878"/>
                  </a:lnTo>
                  <a:lnTo>
                    <a:pt x="25475" y="8909"/>
                  </a:lnTo>
                  <a:lnTo>
                    <a:pt x="25819" y="8878"/>
                  </a:lnTo>
                  <a:lnTo>
                    <a:pt x="26069" y="8847"/>
                  </a:lnTo>
                  <a:lnTo>
                    <a:pt x="26194" y="8784"/>
                  </a:lnTo>
                  <a:lnTo>
                    <a:pt x="26257" y="8722"/>
                  </a:lnTo>
                  <a:lnTo>
                    <a:pt x="26319" y="8659"/>
                  </a:lnTo>
                  <a:lnTo>
                    <a:pt x="26350" y="8566"/>
                  </a:lnTo>
                  <a:lnTo>
                    <a:pt x="25163" y="5158"/>
                  </a:lnTo>
                  <a:lnTo>
                    <a:pt x="25131" y="4627"/>
                  </a:lnTo>
                  <a:lnTo>
                    <a:pt x="25038" y="4127"/>
                  </a:lnTo>
                  <a:lnTo>
                    <a:pt x="24912" y="3627"/>
                  </a:lnTo>
                  <a:lnTo>
                    <a:pt x="24725" y="3158"/>
                  </a:lnTo>
                  <a:lnTo>
                    <a:pt x="24506" y="2689"/>
                  </a:lnTo>
                  <a:lnTo>
                    <a:pt x="24256" y="2283"/>
                  </a:lnTo>
                  <a:lnTo>
                    <a:pt x="23944" y="1876"/>
                  </a:lnTo>
                  <a:lnTo>
                    <a:pt x="23600" y="1501"/>
                  </a:lnTo>
                  <a:lnTo>
                    <a:pt x="23225" y="1157"/>
                  </a:lnTo>
                  <a:lnTo>
                    <a:pt x="22818" y="876"/>
                  </a:lnTo>
                  <a:lnTo>
                    <a:pt x="22381" y="626"/>
                  </a:lnTo>
                  <a:lnTo>
                    <a:pt x="21912" y="407"/>
                  </a:lnTo>
                  <a:lnTo>
                    <a:pt x="21412" y="220"/>
                  </a:lnTo>
                  <a:lnTo>
                    <a:pt x="20912" y="95"/>
                  </a:lnTo>
                  <a:lnTo>
                    <a:pt x="20380" y="1"/>
                  </a:lnTo>
                  <a:close/>
                </a:path>
              </a:pathLst>
            </a:custGeom>
            <a:solidFill>
              <a:srgbClr val="BFF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2843580" y="1525436"/>
              <a:ext cx="1563339" cy="528630"/>
            </a:xfrm>
            <a:custGeom>
              <a:avLst/>
              <a:gdLst/>
              <a:ahLst/>
              <a:cxnLst/>
              <a:rect l="l" t="t" r="r" b="b"/>
              <a:pathLst>
                <a:path w="26351" h="8910" fill="none" extrusionOk="0">
                  <a:moveTo>
                    <a:pt x="1376" y="5158"/>
                  </a:moveTo>
                  <a:lnTo>
                    <a:pt x="1376" y="5158"/>
                  </a:lnTo>
                  <a:lnTo>
                    <a:pt x="1407" y="4627"/>
                  </a:lnTo>
                  <a:lnTo>
                    <a:pt x="1501" y="4127"/>
                  </a:lnTo>
                  <a:lnTo>
                    <a:pt x="1626" y="3627"/>
                  </a:lnTo>
                  <a:lnTo>
                    <a:pt x="1813" y="3158"/>
                  </a:lnTo>
                  <a:lnTo>
                    <a:pt x="2032" y="2689"/>
                  </a:lnTo>
                  <a:lnTo>
                    <a:pt x="2313" y="2283"/>
                  </a:lnTo>
                  <a:lnTo>
                    <a:pt x="2595" y="1876"/>
                  </a:lnTo>
                  <a:lnTo>
                    <a:pt x="2939" y="1501"/>
                  </a:lnTo>
                  <a:lnTo>
                    <a:pt x="3345" y="1157"/>
                  </a:lnTo>
                  <a:lnTo>
                    <a:pt x="3751" y="876"/>
                  </a:lnTo>
                  <a:lnTo>
                    <a:pt x="4189" y="626"/>
                  </a:lnTo>
                  <a:lnTo>
                    <a:pt x="4658" y="407"/>
                  </a:lnTo>
                  <a:lnTo>
                    <a:pt x="5127" y="220"/>
                  </a:lnTo>
                  <a:lnTo>
                    <a:pt x="5658" y="95"/>
                  </a:lnTo>
                  <a:lnTo>
                    <a:pt x="6189" y="1"/>
                  </a:lnTo>
                  <a:lnTo>
                    <a:pt x="6721" y="1"/>
                  </a:lnTo>
                  <a:lnTo>
                    <a:pt x="19818" y="1"/>
                  </a:lnTo>
                  <a:lnTo>
                    <a:pt x="19818" y="1"/>
                  </a:lnTo>
                  <a:lnTo>
                    <a:pt x="20380" y="1"/>
                  </a:lnTo>
                  <a:lnTo>
                    <a:pt x="20912" y="95"/>
                  </a:lnTo>
                  <a:lnTo>
                    <a:pt x="21412" y="220"/>
                  </a:lnTo>
                  <a:lnTo>
                    <a:pt x="21912" y="407"/>
                  </a:lnTo>
                  <a:lnTo>
                    <a:pt x="22381" y="626"/>
                  </a:lnTo>
                  <a:lnTo>
                    <a:pt x="22818" y="876"/>
                  </a:lnTo>
                  <a:lnTo>
                    <a:pt x="23225" y="1157"/>
                  </a:lnTo>
                  <a:lnTo>
                    <a:pt x="23600" y="1501"/>
                  </a:lnTo>
                  <a:lnTo>
                    <a:pt x="23944" y="1876"/>
                  </a:lnTo>
                  <a:lnTo>
                    <a:pt x="24256" y="2283"/>
                  </a:lnTo>
                  <a:lnTo>
                    <a:pt x="24506" y="2689"/>
                  </a:lnTo>
                  <a:lnTo>
                    <a:pt x="24725" y="3158"/>
                  </a:lnTo>
                  <a:lnTo>
                    <a:pt x="24912" y="3627"/>
                  </a:lnTo>
                  <a:lnTo>
                    <a:pt x="25038" y="4127"/>
                  </a:lnTo>
                  <a:lnTo>
                    <a:pt x="25131" y="4627"/>
                  </a:lnTo>
                  <a:lnTo>
                    <a:pt x="25163" y="5158"/>
                  </a:lnTo>
                  <a:lnTo>
                    <a:pt x="26350" y="8566"/>
                  </a:lnTo>
                  <a:lnTo>
                    <a:pt x="26350" y="8566"/>
                  </a:lnTo>
                  <a:lnTo>
                    <a:pt x="26319" y="8659"/>
                  </a:lnTo>
                  <a:lnTo>
                    <a:pt x="26257" y="8722"/>
                  </a:lnTo>
                  <a:lnTo>
                    <a:pt x="26194" y="8784"/>
                  </a:lnTo>
                  <a:lnTo>
                    <a:pt x="26069" y="8847"/>
                  </a:lnTo>
                  <a:lnTo>
                    <a:pt x="25819" y="8878"/>
                  </a:lnTo>
                  <a:lnTo>
                    <a:pt x="25475" y="8909"/>
                  </a:lnTo>
                  <a:lnTo>
                    <a:pt x="24756" y="8878"/>
                  </a:lnTo>
                  <a:lnTo>
                    <a:pt x="24225" y="8847"/>
                  </a:lnTo>
                  <a:lnTo>
                    <a:pt x="2345" y="8847"/>
                  </a:lnTo>
                  <a:lnTo>
                    <a:pt x="2345" y="8847"/>
                  </a:lnTo>
                  <a:lnTo>
                    <a:pt x="1751" y="8816"/>
                  </a:lnTo>
                  <a:lnTo>
                    <a:pt x="1376" y="8753"/>
                  </a:lnTo>
                  <a:lnTo>
                    <a:pt x="969" y="8691"/>
                  </a:lnTo>
                  <a:lnTo>
                    <a:pt x="594" y="8597"/>
                  </a:lnTo>
                  <a:lnTo>
                    <a:pt x="313" y="8503"/>
                  </a:lnTo>
                  <a:lnTo>
                    <a:pt x="188" y="8440"/>
                  </a:lnTo>
                  <a:lnTo>
                    <a:pt x="94" y="8347"/>
                  </a:lnTo>
                  <a:lnTo>
                    <a:pt x="32" y="8253"/>
                  </a:lnTo>
                  <a:lnTo>
                    <a:pt x="0" y="8190"/>
                  </a:lnTo>
                  <a:lnTo>
                    <a:pt x="1376" y="5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4288233" y="1822211"/>
              <a:ext cx="1589324" cy="1031155"/>
            </a:xfrm>
            <a:custGeom>
              <a:avLst/>
              <a:gdLst/>
              <a:ahLst/>
              <a:cxnLst/>
              <a:rect l="l" t="t" r="r" b="b"/>
              <a:pathLst>
                <a:path w="26789" h="17380" extrusionOk="0">
                  <a:moveTo>
                    <a:pt x="12410" y="0"/>
                  </a:moveTo>
                  <a:lnTo>
                    <a:pt x="12066" y="63"/>
                  </a:lnTo>
                  <a:lnTo>
                    <a:pt x="11754" y="125"/>
                  </a:lnTo>
                  <a:lnTo>
                    <a:pt x="11441" y="250"/>
                  </a:lnTo>
                  <a:lnTo>
                    <a:pt x="11160" y="375"/>
                  </a:lnTo>
                  <a:lnTo>
                    <a:pt x="10878" y="532"/>
                  </a:lnTo>
                  <a:lnTo>
                    <a:pt x="10628" y="719"/>
                  </a:lnTo>
                  <a:lnTo>
                    <a:pt x="10378" y="907"/>
                  </a:lnTo>
                  <a:lnTo>
                    <a:pt x="10160" y="1157"/>
                  </a:lnTo>
                  <a:lnTo>
                    <a:pt x="9972" y="1407"/>
                  </a:lnTo>
                  <a:lnTo>
                    <a:pt x="9816" y="1657"/>
                  </a:lnTo>
                  <a:lnTo>
                    <a:pt x="9659" y="1938"/>
                  </a:lnTo>
                  <a:lnTo>
                    <a:pt x="9534" y="2219"/>
                  </a:lnTo>
                  <a:lnTo>
                    <a:pt x="9472" y="2532"/>
                  </a:lnTo>
                  <a:lnTo>
                    <a:pt x="9409" y="2845"/>
                  </a:lnTo>
                  <a:lnTo>
                    <a:pt x="9409" y="3188"/>
                  </a:lnTo>
                  <a:lnTo>
                    <a:pt x="9409" y="11440"/>
                  </a:lnTo>
                  <a:lnTo>
                    <a:pt x="9378" y="11690"/>
                  </a:lnTo>
                  <a:lnTo>
                    <a:pt x="9347" y="11940"/>
                  </a:lnTo>
                  <a:lnTo>
                    <a:pt x="9284" y="12191"/>
                  </a:lnTo>
                  <a:lnTo>
                    <a:pt x="9191" y="12409"/>
                  </a:lnTo>
                  <a:lnTo>
                    <a:pt x="9065" y="12628"/>
                  </a:lnTo>
                  <a:lnTo>
                    <a:pt x="8940" y="12847"/>
                  </a:lnTo>
                  <a:lnTo>
                    <a:pt x="8784" y="13035"/>
                  </a:lnTo>
                  <a:lnTo>
                    <a:pt x="8628" y="13222"/>
                  </a:lnTo>
                  <a:lnTo>
                    <a:pt x="8440" y="13378"/>
                  </a:lnTo>
                  <a:lnTo>
                    <a:pt x="8222" y="13535"/>
                  </a:lnTo>
                  <a:lnTo>
                    <a:pt x="8003" y="13660"/>
                  </a:lnTo>
                  <a:lnTo>
                    <a:pt x="7784" y="13753"/>
                  </a:lnTo>
                  <a:lnTo>
                    <a:pt x="7534" y="13847"/>
                  </a:lnTo>
                  <a:lnTo>
                    <a:pt x="7253" y="13910"/>
                  </a:lnTo>
                  <a:lnTo>
                    <a:pt x="7003" y="13941"/>
                  </a:lnTo>
                  <a:lnTo>
                    <a:pt x="1" y="13941"/>
                  </a:lnTo>
                  <a:lnTo>
                    <a:pt x="1" y="14629"/>
                  </a:lnTo>
                  <a:lnTo>
                    <a:pt x="7065" y="14629"/>
                  </a:lnTo>
                  <a:lnTo>
                    <a:pt x="7409" y="14566"/>
                  </a:lnTo>
                  <a:lnTo>
                    <a:pt x="7721" y="14504"/>
                  </a:lnTo>
                  <a:lnTo>
                    <a:pt x="8034" y="14379"/>
                  </a:lnTo>
                  <a:lnTo>
                    <a:pt x="8315" y="14254"/>
                  </a:lnTo>
                  <a:lnTo>
                    <a:pt x="8597" y="14097"/>
                  </a:lnTo>
                  <a:lnTo>
                    <a:pt x="8847" y="13910"/>
                  </a:lnTo>
                  <a:lnTo>
                    <a:pt x="9097" y="13722"/>
                  </a:lnTo>
                  <a:lnTo>
                    <a:pt x="9316" y="13472"/>
                  </a:lnTo>
                  <a:lnTo>
                    <a:pt x="9503" y="13253"/>
                  </a:lnTo>
                  <a:lnTo>
                    <a:pt x="9659" y="12972"/>
                  </a:lnTo>
                  <a:lnTo>
                    <a:pt x="9816" y="12691"/>
                  </a:lnTo>
                  <a:lnTo>
                    <a:pt x="9941" y="12409"/>
                  </a:lnTo>
                  <a:lnTo>
                    <a:pt x="10003" y="12097"/>
                  </a:lnTo>
                  <a:lnTo>
                    <a:pt x="10066" y="11784"/>
                  </a:lnTo>
                  <a:lnTo>
                    <a:pt x="10097" y="11440"/>
                  </a:lnTo>
                  <a:lnTo>
                    <a:pt x="10097" y="3188"/>
                  </a:lnTo>
                  <a:lnTo>
                    <a:pt x="10097" y="2938"/>
                  </a:lnTo>
                  <a:lnTo>
                    <a:pt x="10128" y="2688"/>
                  </a:lnTo>
                  <a:lnTo>
                    <a:pt x="10191" y="2438"/>
                  </a:lnTo>
                  <a:lnTo>
                    <a:pt x="10285" y="2219"/>
                  </a:lnTo>
                  <a:lnTo>
                    <a:pt x="10410" y="2001"/>
                  </a:lnTo>
                  <a:lnTo>
                    <a:pt x="10535" y="1782"/>
                  </a:lnTo>
                  <a:lnTo>
                    <a:pt x="10691" y="1594"/>
                  </a:lnTo>
                  <a:lnTo>
                    <a:pt x="10847" y="1407"/>
                  </a:lnTo>
                  <a:lnTo>
                    <a:pt x="11035" y="1250"/>
                  </a:lnTo>
                  <a:lnTo>
                    <a:pt x="11254" y="1125"/>
                  </a:lnTo>
                  <a:lnTo>
                    <a:pt x="11472" y="1000"/>
                  </a:lnTo>
                  <a:lnTo>
                    <a:pt x="11722" y="875"/>
                  </a:lnTo>
                  <a:lnTo>
                    <a:pt x="11941" y="782"/>
                  </a:lnTo>
                  <a:lnTo>
                    <a:pt x="12222" y="719"/>
                  </a:lnTo>
                  <a:lnTo>
                    <a:pt x="12473" y="688"/>
                  </a:lnTo>
                  <a:lnTo>
                    <a:pt x="13035" y="688"/>
                  </a:lnTo>
                  <a:lnTo>
                    <a:pt x="13285" y="719"/>
                  </a:lnTo>
                  <a:lnTo>
                    <a:pt x="13567" y="782"/>
                  </a:lnTo>
                  <a:lnTo>
                    <a:pt x="13785" y="875"/>
                  </a:lnTo>
                  <a:lnTo>
                    <a:pt x="14035" y="1000"/>
                  </a:lnTo>
                  <a:lnTo>
                    <a:pt x="14254" y="1125"/>
                  </a:lnTo>
                  <a:lnTo>
                    <a:pt x="14473" y="1250"/>
                  </a:lnTo>
                  <a:lnTo>
                    <a:pt x="14661" y="1407"/>
                  </a:lnTo>
                  <a:lnTo>
                    <a:pt x="14817" y="1594"/>
                  </a:lnTo>
                  <a:lnTo>
                    <a:pt x="14973" y="1782"/>
                  </a:lnTo>
                  <a:lnTo>
                    <a:pt x="15098" y="2001"/>
                  </a:lnTo>
                  <a:lnTo>
                    <a:pt x="15223" y="2219"/>
                  </a:lnTo>
                  <a:lnTo>
                    <a:pt x="15317" y="2438"/>
                  </a:lnTo>
                  <a:lnTo>
                    <a:pt x="15379" y="2688"/>
                  </a:lnTo>
                  <a:lnTo>
                    <a:pt x="15411" y="2938"/>
                  </a:lnTo>
                  <a:lnTo>
                    <a:pt x="15442" y="3188"/>
                  </a:lnTo>
                  <a:lnTo>
                    <a:pt x="15442" y="14191"/>
                  </a:lnTo>
                  <a:lnTo>
                    <a:pt x="15442" y="14535"/>
                  </a:lnTo>
                  <a:lnTo>
                    <a:pt x="15505" y="14847"/>
                  </a:lnTo>
                  <a:lnTo>
                    <a:pt x="15567" y="15160"/>
                  </a:lnTo>
                  <a:lnTo>
                    <a:pt x="15692" y="15441"/>
                  </a:lnTo>
                  <a:lnTo>
                    <a:pt x="15848" y="15723"/>
                  </a:lnTo>
                  <a:lnTo>
                    <a:pt x="16005" y="16004"/>
                  </a:lnTo>
                  <a:lnTo>
                    <a:pt x="16192" y="16254"/>
                  </a:lnTo>
                  <a:lnTo>
                    <a:pt x="16411" y="16473"/>
                  </a:lnTo>
                  <a:lnTo>
                    <a:pt x="16661" y="16660"/>
                  </a:lnTo>
                  <a:lnTo>
                    <a:pt x="16911" y="16848"/>
                  </a:lnTo>
                  <a:lnTo>
                    <a:pt x="17192" y="17004"/>
                  </a:lnTo>
                  <a:lnTo>
                    <a:pt x="17474" y="17129"/>
                  </a:lnTo>
                  <a:lnTo>
                    <a:pt x="17786" y="17254"/>
                  </a:lnTo>
                  <a:lnTo>
                    <a:pt x="18099" y="17317"/>
                  </a:lnTo>
                  <a:lnTo>
                    <a:pt x="18443" y="17379"/>
                  </a:lnTo>
                  <a:lnTo>
                    <a:pt x="19318" y="17379"/>
                  </a:lnTo>
                  <a:lnTo>
                    <a:pt x="19662" y="17317"/>
                  </a:lnTo>
                  <a:lnTo>
                    <a:pt x="19974" y="17254"/>
                  </a:lnTo>
                  <a:lnTo>
                    <a:pt x="20287" y="17129"/>
                  </a:lnTo>
                  <a:lnTo>
                    <a:pt x="20568" y="17004"/>
                  </a:lnTo>
                  <a:lnTo>
                    <a:pt x="20850" y="16848"/>
                  </a:lnTo>
                  <a:lnTo>
                    <a:pt x="21100" y="16660"/>
                  </a:lnTo>
                  <a:lnTo>
                    <a:pt x="21350" y="16473"/>
                  </a:lnTo>
                  <a:lnTo>
                    <a:pt x="21568" y="16254"/>
                  </a:lnTo>
                  <a:lnTo>
                    <a:pt x="21756" y="16004"/>
                  </a:lnTo>
                  <a:lnTo>
                    <a:pt x="21912" y="15723"/>
                  </a:lnTo>
                  <a:lnTo>
                    <a:pt x="22069" y="15441"/>
                  </a:lnTo>
                  <a:lnTo>
                    <a:pt x="22194" y="15160"/>
                  </a:lnTo>
                  <a:lnTo>
                    <a:pt x="22256" y="14847"/>
                  </a:lnTo>
                  <a:lnTo>
                    <a:pt x="22319" y="14535"/>
                  </a:lnTo>
                  <a:lnTo>
                    <a:pt x="22350" y="14191"/>
                  </a:lnTo>
                  <a:lnTo>
                    <a:pt x="22350" y="5376"/>
                  </a:lnTo>
                  <a:lnTo>
                    <a:pt x="22350" y="5126"/>
                  </a:lnTo>
                  <a:lnTo>
                    <a:pt x="22381" y="4876"/>
                  </a:lnTo>
                  <a:lnTo>
                    <a:pt x="22444" y="4626"/>
                  </a:lnTo>
                  <a:lnTo>
                    <a:pt x="22537" y="4407"/>
                  </a:lnTo>
                  <a:lnTo>
                    <a:pt x="22662" y="4157"/>
                  </a:lnTo>
                  <a:lnTo>
                    <a:pt x="22787" y="3939"/>
                  </a:lnTo>
                  <a:lnTo>
                    <a:pt x="22944" y="3751"/>
                  </a:lnTo>
                  <a:lnTo>
                    <a:pt x="23131" y="3532"/>
                  </a:lnTo>
                  <a:lnTo>
                    <a:pt x="23319" y="3376"/>
                  </a:lnTo>
                  <a:lnTo>
                    <a:pt x="23506" y="3220"/>
                  </a:lnTo>
                  <a:lnTo>
                    <a:pt x="23725" y="3063"/>
                  </a:lnTo>
                  <a:lnTo>
                    <a:pt x="23975" y="2970"/>
                  </a:lnTo>
                  <a:lnTo>
                    <a:pt x="24225" y="2876"/>
                  </a:lnTo>
                  <a:lnTo>
                    <a:pt x="24475" y="2813"/>
                  </a:lnTo>
                  <a:lnTo>
                    <a:pt x="24725" y="2751"/>
                  </a:lnTo>
                  <a:lnTo>
                    <a:pt x="26788" y="2751"/>
                  </a:lnTo>
                  <a:lnTo>
                    <a:pt x="26788" y="2063"/>
                  </a:lnTo>
                  <a:lnTo>
                    <a:pt x="25007" y="2063"/>
                  </a:lnTo>
                  <a:lnTo>
                    <a:pt x="24663" y="2094"/>
                  </a:lnTo>
                  <a:lnTo>
                    <a:pt x="24319" y="2126"/>
                  </a:lnTo>
                  <a:lnTo>
                    <a:pt x="24007" y="2219"/>
                  </a:lnTo>
                  <a:lnTo>
                    <a:pt x="23694" y="2344"/>
                  </a:lnTo>
                  <a:lnTo>
                    <a:pt x="23413" y="2469"/>
                  </a:lnTo>
                  <a:lnTo>
                    <a:pt x="23131" y="2657"/>
                  </a:lnTo>
                  <a:lnTo>
                    <a:pt x="22881" y="2845"/>
                  </a:lnTo>
                  <a:lnTo>
                    <a:pt x="22631" y="3063"/>
                  </a:lnTo>
                  <a:lnTo>
                    <a:pt x="22412" y="3313"/>
                  </a:lnTo>
                  <a:lnTo>
                    <a:pt x="22225" y="3564"/>
                  </a:lnTo>
                  <a:lnTo>
                    <a:pt x="22069" y="3845"/>
                  </a:lnTo>
                  <a:lnTo>
                    <a:pt x="21912" y="4126"/>
                  </a:lnTo>
                  <a:lnTo>
                    <a:pt x="21819" y="4439"/>
                  </a:lnTo>
                  <a:lnTo>
                    <a:pt x="21725" y="4751"/>
                  </a:lnTo>
                  <a:lnTo>
                    <a:pt x="21662" y="5064"/>
                  </a:lnTo>
                  <a:lnTo>
                    <a:pt x="21662" y="5376"/>
                  </a:lnTo>
                  <a:lnTo>
                    <a:pt x="21662" y="14191"/>
                  </a:lnTo>
                  <a:lnTo>
                    <a:pt x="21631" y="14472"/>
                  </a:lnTo>
                  <a:lnTo>
                    <a:pt x="21600" y="14691"/>
                  </a:lnTo>
                  <a:lnTo>
                    <a:pt x="21537" y="14941"/>
                  </a:lnTo>
                  <a:lnTo>
                    <a:pt x="21443" y="15160"/>
                  </a:lnTo>
                  <a:lnTo>
                    <a:pt x="21318" y="15379"/>
                  </a:lnTo>
                  <a:lnTo>
                    <a:pt x="21193" y="15598"/>
                  </a:lnTo>
                  <a:lnTo>
                    <a:pt x="21037" y="15785"/>
                  </a:lnTo>
                  <a:lnTo>
                    <a:pt x="20881" y="15973"/>
                  </a:lnTo>
                  <a:lnTo>
                    <a:pt x="20693" y="16129"/>
                  </a:lnTo>
                  <a:lnTo>
                    <a:pt x="20474" y="16285"/>
                  </a:lnTo>
                  <a:lnTo>
                    <a:pt x="20256" y="16410"/>
                  </a:lnTo>
                  <a:lnTo>
                    <a:pt x="20037" y="16504"/>
                  </a:lnTo>
                  <a:lnTo>
                    <a:pt x="19787" y="16598"/>
                  </a:lnTo>
                  <a:lnTo>
                    <a:pt x="19537" y="16660"/>
                  </a:lnTo>
                  <a:lnTo>
                    <a:pt x="19255" y="16692"/>
                  </a:lnTo>
                  <a:lnTo>
                    <a:pt x="18505" y="16692"/>
                  </a:lnTo>
                  <a:lnTo>
                    <a:pt x="18255" y="16660"/>
                  </a:lnTo>
                  <a:lnTo>
                    <a:pt x="17974" y="16598"/>
                  </a:lnTo>
                  <a:lnTo>
                    <a:pt x="17724" y="16504"/>
                  </a:lnTo>
                  <a:lnTo>
                    <a:pt x="17505" y="16410"/>
                  </a:lnTo>
                  <a:lnTo>
                    <a:pt x="17286" y="16285"/>
                  </a:lnTo>
                  <a:lnTo>
                    <a:pt x="17067" y="16129"/>
                  </a:lnTo>
                  <a:lnTo>
                    <a:pt x="16880" y="15973"/>
                  </a:lnTo>
                  <a:lnTo>
                    <a:pt x="16724" y="15785"/>
                  </a:lnTo>
                  <a:lnTo>
                    <a:pt x="16567" y="15598"/>
                  </a:lnTo>
                  <a:lnTo>
                    <a:pt x="16442" y="15379"/>
                  </a:lnTo>
                  <a:lnTo>
                    <a:pt x="16317" y="15160"/>
                  </a:lnTo>
                  <a:lnTo>
                    <a:pt x="16223" y="14941"/>
                  </a:lnTo>
                  <a:lnTo>
                    <a:pt x="16161" y="14691"/>
                  </a:lnTo>
                  <a:lnTo>
                    <a:pt x="16130" y="14472"/>
                  </a:lnTo>
                  <a:lnTo>
                    <a:pt x="16098" y="14191"/>
                  </a:lnTo>
                  <a:lnTo>
                    <a:pt x="16098" y="3188"/>
                  </a:lnTo>
                  <a:lnTo>
                    <a:pt x="16098" y="2845"/>
                  </a:lnTo>
                  <a:lnTo>
                    <a:pt x="16036" y="2532"/>
                  </a:lnTo>
                  <a:lnTo>
                    <a:pt x="15973" y="2219"/>
                  </a:lnTo>
                  <a:lnTo>
                    <a:pt x="15848" y="1938"/>
                  </a:lnTo>
                  <a:lnTo>
                    <a:pt x="15692" y="1657"/>
                  </a:lnTo>
                  <a:lnTo>
                    <a:pt x="15536" y="1407"/>
                  </a:lnTo>
                  <a:lnTo>
                    <a:pt x="15348" y="1157"/>
                  </a:lnTo>
                  <a:lnTo>
                    <a:pt x="15129" y="907"/>
                  </a:lnTo>
                  <a:lnTo>
                    <a:pt x="14879" y="719"/>
                  </a:lnTo>
                  <a:lnTo>
                    <a:pt x="14629" y="532"/>
                  </a:lnTo>
                  <a:lnTo>
                    <a:pt x="14348" y="375"/>
                  </a:lnTo>
                  <a:lnTo>
                    <a:pt x="14067" y="250"/>
                  </a:lnTo>
                  <a:lnTo>
                    <a:pt x="13754" y="125"/>
                  </a:lnTo>
                  <a:lnTo>
                    <a:pt x="13442" y="63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3058715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extrusionOk="0">
                  <a:moveTo>
                    <a:pt x="1501" y="0"/>
                  </a:moveTo>
                  <a:lnTo>
                    <a:pt x="1188" y="32"/>
                  </a:lnTo>
                  <a:lnTo>
                    <a:pt x="907" y="125"/>
                  </a:lnTo>
                  <a:lnTo>
                    <a:pt x="657" y="250"/>
                  </a:lnTo>
                  <a:lnTo>
                    <a:pt x="438" y="438"/>
                  </a:lnTo>
                  <a:lnTo>
                    <a:pt x="250" y="657"/>
                  </a:lnTo>
                  <a:lnTo>
                    <a:pt x="94" y="938"/>
                  </a:lnTo>
                  <a:lnTo>
                    <a:pt x="31" y="1219"/>
                  </a:lnTo>
                  <a:lnTo>
                    <a:pt x="0" y="1532"/>
                  </a:lnTo>
                  <a:lnTo>
                    <a:pt x="0" y="7408"/>
                  </a:lnTo>
                  <a:lnTo>
                    <a:pt x="0" y="7596"/>
                  </a:lnTo>
                  <a:lnTo>
                    <a:pt x="63" y="7783"/>
                  </a:lnTo>
                  <a:lnTo>
                    <a:pt x="157" y="7940"/>
                  </a:lnTo>
                  <a:lnTo>
                    <a:pt x="250" y="8065"/>
                  </a:lnTo>
                  <a:lnTo>
                    <a:pt x="407" y="8190"/>
                  </a:lnTo>
                  <a:lnTo>
                    <a:pt x="563" y="8283"/>
                  </a:lnTo>
                  <a:lnTo>
                    <a:pt x="719" y="8315"/>
                  </a:lnTo>
                  <a:lnTo>
                    <a:pt x="907" y="8346"/>
                  </a:lnTo>
                  <a:lnTo>
                    <a:pt x="6939" y="8346"/>
                  </a:lnTo>
                  <a:lnTo>
                    <a:pt x="7127" y="8315"/>
                  </a:lnTo>
                  <a:lnTo>
                    <a:pt x="7314" y="8283"/>
                  </a:lnTo>
                  <a:lnTo>
                    <a:pt x="7471" y="8190"/>
                  </a:lnTo>
                  <a:lnTo>
                    <a:pt x="7596" y="8065"/>
                  </a:lnTo>
                  <a:lnTo>
                    <a:pt x="7690" y="7940"/>
                  </a:lnTo>
                  <a:lnTo>
                    <a:pt x="7783" y="7783"/>
                  </a:lnTo>
                  <a:lnTo>
                    <a:pt x="7846" y="7596"/>
                  </a:lnTo>
                  <a:lnTo>
                    <a:pt x="7877" y="7408"/>
                  </a:lnTo>
                  <a:lnTo>
                    <a:pt x="7877" y="1532"/>
                  </a:lnTo>
                  <a:lnTo>
                    <a:pt x="7846" y="1219"/>
                  </a:lnTo>
                  <a:lnTo>
                    <a:pt x="7752" y="938"/>
                  </a:lnTo>
                  <a:lnTo>
                    <a:pt x="7596" y="657"/>
                  </a:lnTo>
                  <a:lnTo>
                    <a:pt x="7408" y="438"/>
                  </a:lnTo>
                  <a:lnTo>
                    <a:pt x="7189" y="250"/>
                  </a:lnTo>
                  <a:lnTo>
                    <a:pt x="6939" y="125"/>
                  </a:lnTo>
                  <a:lnTo>
                    <a:pt x="6658" y="32"/>
                  </a:lnTo>
                  <a:lnTo>
                    <a:pt x="6345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3058715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fill="none" extrusionOk="0">
                  <a:moveTo>
                    <a:pt x="6939" y="8346"/>
                  </a:moveTo>
                  <a:lnTo>
                    <a:pt x="907" y="8346"/>
                  </a:lnTo>
                  <a:lnTo>
                    <a:pt x="907" y="8346"/>
                  </a:lnTo>
                  <a:lnTo>
                    <a:pt x="719" y="8315"/>
                  </a:lnTo>
                  <a:lnTo>
                    <a:pt x="563" y="8283"/>
                  </a:lnTo>
                  <a:lnTo>
                    <a:pt x="407" y="8190"/>
                  </a:lnTo>
                  <a:lnTo>
                    <a:pt x="250" y="8065"/>
                  </a:lnTo>
                  <a:lnTo>
                    <a:pt x="157" y="7940"/>
                  </a:lnTo>
                  <a:lnTo>
                    <a:pt x="63" y="7783"/>
                  </a:lnTo>
                  <a:lnTo>
                    <a:pt x="0" y="7596"/>
                  </a:lnTo>
                  <a:lnTo>
                    <a:pt x="0" y="7408"/>
                  </a:lnTo>
                  <a:lnTo>
                    <a:pt x="0" y="1532"/>
                  </a:lnTo>
                  <a:lnTo>
                    <a:pt x="0" y="1532"/>
                  </a:lnTo>
                  <a:lnTo>
                    <a:pt x="31" y="1219"/>
                  </a:lnTo>
                  <a:lnTo>
                    <a:pt x="94" y="938"/>
                  </a:lnTo>
                  <a:lnTo>
                    <a:pt x="250" y="657"/>
                  </a:lnTo>
                  <a:lnTo>
                    <a:pt x="438" y="438"/>
                  </a:lnTo>
                  <a:lnTo>
                    <a:pt x="657" y="250"/>
                  </a:lnTo>
                  <a:lnTo>
                    <a:pt x="907" y="125"/>
                  </a:lnTo>
                  <a:lnTo>
                    <a:pt x="1188" y="32"/>
                  </a:lnTo>
                  <a:lnTo>
                    <a:pt x="1501" y="0"/>
                  </a:lnTo>
                  <a:lnTo>
                    <a:pt x="6345" y="0"/>
                  </a:lnTo>
                  <a:lnTo>
                    <a:pt x="6345" y="0"/>
                  </a:lnTo>
                  <a:lnTo>
                    <a:pt x="6658" y="32"/>
                  </a:lnTo>
                  <a:lnTo>
                    <a:pt x="6939" y="125"/>
                  </a:lnTo>
                  <a:lnTo>
                    <a:pt x="7189" y="250"/>
                  </a:lnTo>
                  <a:lnTo>
                    <a:pt x="7408" y="438"/>
                  </a:lnTo>
                  <a:lnTo>
                    <a:pt x="7596" y="657"/>
                  </a:lnTo>
                  <a:lnTo>
                    <a:pt x="7752" y="938"/>
                  </a:lnTo>
                  <a:lnTo>
                    <a:pt x="7846" y="1219"/>
                  </a:lnTo>
                  <a:lnTo>
                    <a:pt x="7877" y="1532"/>
                  </a:lnTo>
                  <a:lnTo>
                    <a:pt x="7877" y="7408"/>
                  </a:lnTo>
                  <a:lnTo>
                    <a:pt x="7877" y="7408"/>
                  </a:lnTo>
                  <a:lnTo>
                    <a:pt x="7846" y="7596"/>
                  </a:lnTo>
                  <a:lnTo>
                    <a:pt x="7783" y="7783"/>
                  </a:lnTo>
                  <a:lnTo>
                    <a:pt x="7690" y="7940"/>
                  </a:lnTo>
                  <a:lnTo>
                    <a:pt x="7596" y="8065"/>
                  </a:lnTo>
                  <a:lnTo>
                    <a:pt x="7471" y="8190"/>
                  </a:lnTo>
                  <a:lnTo>
                    <a:pt x="7314" y="8283"/>
                  </a:lnTo>
                  <a:lnTo>
                    <a:pt x="7127" y="8315"/>
                  </a:lnTo>
                  <a:lnTo>
                    <a:pt x="6939" y="83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3711476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extrusionOk="0">
                  <a:moveTo>
                    <a:pt x="1251" y="0"/>
                  </a:moveTo>
                  <a:lnTo>
                    <a:pt x="1001" y="32"/>
                  </a:lnTo>
                  <a:lnTo>
                    <a:pt x="751" y="94"/>
                  </a:lnTo>
                  <a:lnTo>
                    <a:pt x="563" y="219"/>
                  </a:lnTo>
                  <a:lnTo>
                    <a:pt x="376" y="375"/>
                  </a:lnTo>
                  <a:lnTo>
                    <a:pt x="220" y="532"/>
                  </a:lnTo>
                  <a:lnTo>
                    <a:pt x="95" y="750"/>
                  </a:lnTo>
                  <a:lnTo>
                    <a:pt x="32" y="969"/>
                  </a:lnTo>
                  <a:lnTo>
                    <a:pt x="1" y="1219"/>
                  </a:lnTo>
                  <a:lnTo>
                    <a:pt x="1" y="7408"/>
                  </a:lnTo>
                  <a:lnTo>
                    <a:pt x="32" y="7596"/>
                  </a:lnTo>
                  <a:lnTo>
                    <a:pt x="95" y="7783"/>
                  </a:lnTo>
                  <a:lnTo>
                    <a:pt x="157" y="7940"/>
                  </a:lnTo>
                  <a:lnTo>
                    <a:pt x="282" y="8065"/>
                  </a:lnTo>
                  <a:lnTo>
                    <a:pt x="407" y="8190"/>
                  </a:lnTo>
                  <a:lnTo>
                    <a:pt x="563" y="8283"/>
                  </a:lnTo>
                  <a:lnTo>
                    <a:pt x="751" y="8315"/>
                  </a:lnTo>
                  <a:lnTo>
                    <a:pt x="939" y="8346"/>
                  </a:lnTo>
                  <a:lnTo>
                    <a:pt x="6971" y="8346"/>
                  </a:lnTo>
                  <a:lnTo>
                    <a:pt x="7159" y="8315"/>
                  </a:lnTo>
                  <a:lnTo>
                    <a:pt x="7315" y="8283"/>
                  </a:lnTo>
                  <a:lnTo>
                    <a:pt x="7471" y="8190"/>
                  </a:lnTo>
                  <a:lnTo>
                    <a:pt x="7628" y="8065"/>
                  </a:lnTo>
                  <a:lnTo>
                    <a:pt x="7721" y="7940"/>
                  </a:lnTo>
                  <a:lnTo>
                    <a:pt x="7815" y="7783"/>
                  </a:lnTo>
                  <a:lnTo>
                    <a:pt x="7878" y="7596"/>
                  </a:lnTo>
                  <a:lnTo>
                    <a:pt x="7878" y="7408"/>
                  </a:lnTo>
                  <a:lnTo>
                    <a:pt x="7878" y="1219"/>
                  </a:lnTo>
                  <a:lnTo>
                    <a:pt x="7846" y="969"/>
                  </a:lnTo>
                  <a:lnTo>
                    <a:pt x="7784" y="750"/>
                  </a:lnTo>
                  <a:lnTo>
                    <a:pt x="7690" y="532"/>
                  </a:lnTo>
                  <a:lnTo>
                    <a:pt x="7534" y="375"/>
                  </a:lnTo>
                  <a:lnTo>
                    <a:pt x="7346" y="219"/>
                  </a:lnTo>
                  <a:lnTo>
                    <a:pt x="7127" y="94"/>
                  </a:lnTo>
                  <a:lnTo>
                    <a:pt x="6909" y="32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3711476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fill="none" extrusionOk="0">
                  <a:moveTo>
                    <a:pt x="6971" y="8346"/>
                  </a:moveTo>
                  <a:lnTo>
                    <a:pt x="939" y="8346"/>
                  </a:lnTo>
                  <a:lnTo>
                    <a:pt x="939" y="8346"/>
                  </a:lnTo>
                  <a:lnTo>
                    <a:pt x="751" y="8315"/>
                  </a:lnTo>
                  <a:lnTo>
                    <a:pt x="563" y="8283"/>
                  </a:lnTo>
                  <a:lnTo>
                    <a:pt x="407" y="8190"/>
                  </a:lnTo>
                  <a:lnTo>
                    <a:pt x="282" y="8065"/>
                  </a:lnTo>
                  <a:lnTo>
                    <a:pt x="157" y="7940"/>
                  </a:lnTo>
                  <a:lnTo>
                    <a:pt x="95" y="7783"/>
                  </a:lnTo>
                  <a:lnTo>
                    <a:pt x="32" y="7596"/>
                  </a:lnTo>
                  <a:lnTo>
                    <a:pt x="1" y="7408"/>
                  </a:lnTo>
                  <a:lnTo>
                    <a:pt x="1" y="1219"/>
                  </a:lnTo>
                  <a:lnTo>
                    <a:pt x="1" y="1219"/>
                  </a:lnTo>
                  <a:lnTo>
                    <a:pt x="32" y="969"/>
                  </a:lnTo>
                  <a:lnTo>
                    <a:pt x="95" y="750"/>
                  </a:lnTo>
                  <a:lnTo>
                    <a:pt x="220" y="532"/>
                  </a:lnTo>
                  <a:lnTo>
                    <a:pt x="376" y="375"/>
                  </a:lnTo>
                  <a:lnTo>
                    <a:pt x="563" y="219"/>
                  </a:lnTo>
                  <a:lnTo>
                    <a:pt x="751" y="94"/>
                  </a:lnTo>
                  <a:lnTo>
                    <a:pt x="1001" y="32"/>
                  </a:lnTo>
                  <a:lnTo>
                    <a:pt x="1251" y="0"/>
                  </a:lnTo>
                  <a:lnTo>
                    <a:pt x="6659" y="0"/>
                  </a:lnTo>
                  <a:lnTo>
                    <a:pt x="6659" y="0"/>
                  </a:lnTo>
                  <a:lnTo>
                    <a:pt x="6909" y="32"/>
                  </a:lnTo>
                  <a:lnTo>
                    <a:pt x="7127" y="94"/>
                  </a:lnTo>
                  <a:lnTo>
                    <a:pt x="7346" y="219"/>
                  </a:lnTo>
                  <a:lnTo>
                    <a:pt x="7534" y="375"/>
                  </a:lnTo>
                  <a:lnTo>
                    <a:pt x="7690" y="532"/>
                  </a:lnTo>
                  <a:lnTo>
                    <a:pt x="7784" y="750"/>
                  </a:lnTo>
                  <a:lnTo>
                    <a:pt x="7846" y="969"/>
                  </a:lnTo>
                  <a:lnTo>
                    <a:pt x="7878" y="1219"/>
                  </a:lnTo>
                  <a:lnTo>
                    <a:pt x="7878" y="7408"/>
                  </a:lnTo>
                  <a:lnTo>
                    <a:pt x="7878" y="7408"/>
                  </a:lnTo>
                  <a:lnTo>
                    <a:pt x="7878" y="7596"/>
                  </a:lnTo>
                  <a:lnTo>
                    <a:pt x="7815" y="7783"/>
                  </a:lnTo>
                  <a:lnTo>
                    <a:pt x="7721" y="7940"/>
                  </a:lnTo>
                  <a:lnTo>
                    <a:pt x="7628" y="8065"/>
                  </a:lnTo>
                  <a:lnTo>
                    <a:pt x="7471" y="8190"/>
                  </a:lnTo>
                  <a:lnTo>
                    <a:pt x="7315" y="8283"/>
                  </a:lnTo>
                  <a:lnTo>
                    <a:pt x="7159" y="8315"/>
                  </a:lnTo>
                  <a:lnTo>
                    <a:pt x="6971" y="83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3828358" y="1701650"/>
              <a:ext cx="233691" cy="452569"/>
            </a:xfrm>
            <a:custGeom>
              <a:avLst/>
              <a:gdLst/>
              <a:ahLst/>
              <a:cxnLst/>
              <a:rect l="l" t="t" r="r" b="b"/>
              <a:pathLst>
                <a:path w="3939" h="7628" extrusionOk="0">
                  <a:moveTo>
                    <a:pt x="875" y="0"/>
                  </a:moveTo>
                  <a:lnTo>
                    <a:pt x="719" y="32"/>
                  </a:lnTo>
                  <a:lnTo>
                    <a:pt x="531" y="63"/>
                  </a:lnTo>
                  <a:lnTo>
                    <a:pt x="406" y="157"/>
                  </a:lnTo>
                  <a:lnTo>
                    <a:pt x="281" y="250"/>
                  </a:lnTo>
                  <a:lnTo>
                    <a:pt x="156" y="376"/>
                  </a:lnTo>
                  <a:lnTo>
                    <a:pt x="94" y="532"/>
                  </a:lnTo>
                  <a:lnTo>
                    <a:pt x="31" y="688"/>
                  </a:lnTo>
                  <a:lnTo>
                    <a:pt x="0" y="876"/>
                  </a:lnTo>
                  <a:lnTo>
                    <a:pt x="0" y="7065"/>
                  </a:lnTo>
                  <a:lnTo>
                    <a:pt x="31" y="7190"/>
                  </a:lnTo>
                  <a:lnTo>
                    <a:pt x="63" y="7283"/>
                  </a:lnTo>
                  <a:lnTo>
                    <a:pt x="94" y="7377"/>
                  </a:lnTo>
                  <a:lnTo>
                    <a:pt x="188" y="7471"/>
                  </a:lnTo>
                  <a:lnTo>
                    <a:pt x="250" y="7533"/>
                  </a:lnTo>
                  <a:lnTo>
                    <a:pt x="344" y="7596"/>
                  </a:lnTo>
                  <a:lnTo>
                    <a:pt x="469" y="7627"/>
                  </a:lnTo>
                  <a:lnTo>
                    <a:pt x="3501" y="7627"/>
                  </a:lnTo>
                  <a:lnTo>
                    <a:pt x="3595" y="7596"/>
                  </a:lnTo>
                  <a:lnTo>
                    <a:pt x="3688" y="7533"/>
                  </a:lnTo>
                  <a:lnTo>
                    <a:pt x="3782" y="7471"/>
                  </a:lnTo>
                  <a:lnTo>
                    <a:pt x="3845" y="7377"/>
                  </a:lnTo>
                  <a:lnTo>
                    <a:pt x="3907" y="7283"/>
                  </a:lnTo>
                  <a:lnTo>
                    <a:pt x="3938" y="7190"/>
                  </a:lnTo>
                  <a:lnTo>
                    <a:pt x="3938" y="7065"/>
                  </a:lnTo>
                  <a:lnTo>
                    <a:pt x="3938" y="876"/>
                  </a:lnTo>
                  <a:lnTo>
                    <a:pt x="3938" y="688"/>
                  </a:lnTo>
                  <a:lnTo>
                    <a:pt x="3876" y="532"/>
                  </a:lnTo>
                  <a:lnTo>
                    <a:pt x="3782" y="376"/>
                  </a:lnTo>
                  <a:lnTo>
                    <a:pt x="3688" y="250"/>
                  </a:lnTo>
                  <a:lnTo>
                    <a:pt x="3563" y="157"/>
                  </a:lnTo>
                  <a:lnTo>
                    <a:pt x="3407" y="63"/>
                  </a:lnTo>
                  <a:lnTo>
                    <a:pt x="3251" y="32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3828358" y="1701650"/>
              <a:ext cx="233691" cy="452569"/>
            </a:xfrm>
            <a:custGeom>
              <a:avLst/>
              <a:gdLst/>
              <a:ahLst/>
              <a:cxnLst/>
              <a:rect l="l" t="t" r="r" b="b"/>
              <a:pathLst>
                <a:path w="3939" h="7628" fill="none" extrusionOk="0">
                  <a:moveTo>
                    <a:pt x="3376" y="7627"/>
                  </a:moveTo>
                  <a:lnTo>
                    <a:pt x="563" y="7627"/>
                  </a:lnTo>
                  <a:lnTo>
                    <a:pt x="563" y="7627"/>
                  </a:lnTo>
                  <a:lnTo>
                    <a:pt x="469" y="7627"/>
                  </a:lnTo>
                  <a:lnTo>
                    <a:pt x="344" y="7596"/>
                  </a:lnTo>
                  <a:lnTo>
                    <a:pt x="250" y="7533"/>
                  </a:lnTo>
                  <a:lnTo>
                    <a:pt x="188" y="7471"/>
                  </a:lnTo>
                  <a:lnTo>
                    <a:pt x="94" y="7377"/>
                  </a:lnTo>
                  <a:lnTo>
                    <a:pt x="63" y="7283"/>
                  </a:lnTo>
                  <a:lnTo>
                    <a:pt x="31" y="7190"/>
                  </a:lnTo>
                  <a:lnTo>
                    <a:pt x="0" y="7065"/>
                  </a:lnTo>
                  <a:lnTo>
                    <a:pt x="0" y="876"/>
                  </a:lnTo>
                  <a:lnTo>
                    <a:pt x="0" y="876"/>
                  </a:lnTo>
                  <a:lnTo>
                    <a:pt x="31" y="688"/>
                  </a:lnTo>
                  <a:lnTo>
                    <a:pt x="94" y="532"/>
                  </a:lnTo>
                  <a:lnTo>
                    <a:pt x="156" y="376"/>
                  </a:lnTo>
                  <a:lnTo>
                    <a:pt x="281" y="250"/>
                  </a:lnTo>
                  <a:lnTo>
                    <a:pt x="406" y="157"/>
                  </a:lnTo>
                  <a:lnTo>
                    <a:pt x="531" y="63"/>
                  </a:lnTo>
                  <a:lnTo>
                    <a:pt x="719" y="32"/>
                  </a:lnTo>
                  <a:lnTo>
                    <a:pt x="875" y="0"/>
                  </a:lnTo>
                  <a:lnTo>
                    <a:pt x="3063" y="0"/>
                  </a:lnTo>
                  <a:lnTo>
                    <a:pt x="3063" y="0"/>
                  </a:lnTo>
                  <a:lnTo>
                    <a:pt x="3251" y="32"/>
                  </a:lnTo>
                  <a:lnTo>
                    <a:pt x="3407" y="63"/>
                  </a:lnTo>
                  <a:lnTo>
                    <a:pt x="3563" y="157"/>
                  </a:lnTo>
                  <a:lnTo>
                    <a:pt x="3688" y="250"/>
                  </a:lnTo>
                  <a:lnTo>
                    <a:pt x="3782" y="376"/>
                  </a:lnTo>
                  <a:lnTo>
                    <a:pt x="3876" y="532"/>
                  </a:lnTo>
                  <a:lnTo>
                    <a:pt x="3938" y="688"/>
                  </a:lnTo>
                  <a:lnTo>
                    <a:pt x="3938" y="876"/>
                  </a:lnTo>
                  <a:lnTo>
                    <a:pt x="3938" y="7065"/>
                  </a:lnTo>
                  <a:lnTo>
                    <a:pt x="3938" y="7065"/>
                  </a:lnTo>
                  <a:lnTo>
                    <a:pt x="3938" y="7190"/>
                  </a:lnTo>
                  <a:lnTo>
                    <a:pt x="3907" y="7283"/>
                  </a:lnTo>
                  <a:lnTo>
                    <a:pt x="3845" y="7377"/>
                  </a:lnTo>
                  <a:lnTo>
                    <a:pt x="3782" y="7471"/>
                  </a:lnTo>
                  <a:lnTo>
                    <a:pt x="3688" y="7533"/>
                  </a:lnTo>
                  <a:lnTo>
                    <a:pt x="3595" y="7596"/>
                  </a:lnTo>
                  <a:lnTo>
                    <a:pt x="3501" y="7627"/>
                  </a:lnTo>
                  <a:lnTo>
                    <a:pt x="3376" y="76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3175538" y="1701650"/>
              <a:ext cx="231852" cy="452569"/>
            </a:xfrm>
            <a:custGeom>
              <a:avLst/>
              <a:gdLst/>
              <a:ahLst/>
              <a:cxnLst/>
              <a:rect l="l" t="t" r="r" b="b"/>
              <a:pathLst>
                <a:path w="3908" h="7628" extrusionOk="0">
                  <a:moveTo>
                    <a:pt x="844" y="0"/>
                  </a:moveTo>
                  <a:lnTo>
                    <a:pt x="688" y="32"/>
                  </a:lnTo>
                  <a:lnTo>
                    <a:pt x="532" y="63"/>
                  </a:lnTo>
                  <a:lnTo>
                    <a:pt x="376" y="157"/>
                  </a:lnTo>
                  <a:lnTo>
                    <a:pt x="250" y="250"/>
                  </a:lnTo>
                  <a:lnTo>
                    <a:pt x="125" y="376"/>
                  </a:lnTo>
                  <a:lnTo>
                    <a:pt x="63" y="532"/>
                  </a:lnTo>
                  <a:lnTo>
                    <a:pt x="0" y="688"/>
                  </a:lnTo>
                  <a:lnTo>
                    <a:pt x="0" y="876"/>
                  </a:lnTo>
                  <a:lnTo>
                    <a:pt x="0" y="7065"/>
                  </a:lnTo>
                  <a:lnTo>
                    <a:pt x="0" y="7190"/>
                  </a:lnTo>
                  <a:lnTo>
                    <a:pt x="32" y="7283"/>
                  </a:lnTo>
                  <a:lnTo>
                    <a:pt x="94" y="7377"/>
                  </a:lnTo>
                  <a:lnTo>
                    <a:pt x="157" y="7471"/>
                  </a:lnTo>
                  <a:lnTo>
                    <a:pt x="250" y="7533"/>
                  </a:lnTo>
                  <a:lnTo>
                    <a:pt x="344" y="7596"/>
                  </a:lnTo>
                  <a:lnTo>
                    <a:pt x="438" y="7627"/>
                  </a:lnTo>
                  <a:lnTo>
                    <a:pt x="3470" y="7627"/>
                  </a:lnTo>
                  <a:lnTo>
                    <a:pt x="3595" y="7596"/>
                  </a:lnTo>
                  <a:lnTo>
                    <a:pt x="3689" y="7533"/>
                  </a:lnTo>
                  <a:lnTo>
                    <a:pt x="3751" y="7471"/>
                  </a:lnTo>
                  <a:lnTo>
                    <a:pt x="3814" y="7377"/>
                  </a:lnTo>
                  <a:lnTo>
                    <a:pt x="3876" y="7283"/>
                  </a:lnTo>
                  <a:lnTo>
                    <a:pt x="3908" y="7190"/>
                  </a:lnTo>
                  <a:lnTo>
                    <a:pt x="3908" y="7065"/>
                  </a:lnTo>
                  <a:lnTo>
                    <a:pt x="3908" y="876"/>
                  </a:lnTo>
                  <a:lnTo>
                    <a:pt x="3908" y="688"/>
                  </a:lnTo>
                  <a:lnTo>
                    <a:pt x="3845" y="532"/>
                  </a:lnTo>
                  <a:lnTo>
                    <a:pt x="3783" y="376"/>
                  </a:lnTo>
                  <a:lnTo>
                    <a:pt x="3658" y="250"/>
                  </a:lnTo>
                  <a:lnTo>
                    <a:pt x="3533" y="157"/>
                  </a:lnTo>
                  <a:lnTo>
                    <a:pt x="3407" y="63"/>
                  </a:lnTo>
                  <a:lnTo>
                    <a:pt x="3220" y="32"/>
                  </a:lnTo>
                  <a:lnTo>
                    <a:pt x="3064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3175538" y="1701650"/>
              <a:ext cx="231852" cy="452569"/>
            </a:xfrm>
            <a:custGeom>
              <a:avLst/>
              <a:gdLst/>
              <a:ahLst/>
              <a:cxnLst/>
              <a:rect l="l" t="t" r="r" b="b"/>
              <a:pathLst>
                <a:path w="3908" h="7628" fill="none" extrusionOk="0">
                  <a:moveTo>
                    <a:pt x="3376" y="7627"/>
                  </a:moveTo>
                  <a:lnTo>
                    <a:pt x="563" y="7627"/>
                  </a:lnTo>
                  <a:lnTo>
                    <a:pt x="563" y="7627"/>
                  </a:lnTo>
                  <a:lnTo>
                    <a:pt x="438" y="7627"/>
                  </a:lnTo>
                  <a:lnTo>
                    <a:pt x="344" y="7596"/>
                  </a:lnTo>
                  <a:lnTo>
                    <a:pt x="250" y="7533"/>
                  </a:lnTo>
                  <a:lnTo>
                    <a:pt x="157" y="7471"/>
                  </a:lnTo>
                  <a:lnTo>
                    <a:pt x="94" y="7377"/>
                  </a:lnTo>
                  <a:lnTo>
                    <a:pt x="32" y="7283"/>
                  </a:lnTo>
                  <a:lnTo>
                    <a:pt x="0" y="7190"/>
                  </a:lnTo>
                  <a:lnTo>
                    <a:pt x="0" y="7065"/>
                  </a:lnTo>
                  <a:lnTo>
                    <a:pt x="0" y="876"/>
                  </a:lnTo>
                  <a:lnTo>
                    <a:pt x="0" y="876"/>
                  </a:lnTo>
                  <a:lnTo>
                    <a:pt x="0" y="688"/>
                  </a:lnTo>
                  <a:lnTo>
                    <a:pt x="63" y="532"/>
                  </a:lnTo>
                  <a:lnTo>
                    <a:pt x="125" y="376"/>
                  </a:lnTo>
                  <a:lnTo>
                    <a:pt x="250" y="250"/>
                  </a:lnTo>
                  <a:lnTo>
                    <a:pt x="376" y="157"/>
                  </a:lnTo>
                  <a:lnTo>
                    <a:pt x="532" y="63"/>
                  </a:lnTo>
                  <a:lnTo>
                    <a:pt x="688" y="32"/>
                  </a:lnTo>
                  <a:lnTo>
                    <a:pt x="844" y="0"/>
                  </a:lnTo>
                  <a:lnTo>
                    <a:pt x="3064" y="0"/>
                  </a:lnTo>
                  <a:lnTo>
                    <a:pt x="3064" y="0"/>
                  </a:lnTo>
                  <a:lnTo>
                    <a:pt x="3220" y="32"/>
                  </a:lnTo>
                  <a:lnTo>
                    <a:pt x="3407" y="63"/>
                  </a:lnTo>
                  <a:lnTo>
                    <a:pt x="3533" y="157"/>
                  </a:lnTo>
                  <a:lnTo>
                    <a:pt x="3658" y="250"/>
                  </a:lnTo>
                  <a:lnTo>
                    <a:pt x="3783" y="376"/>
                  </a:lnTo>
                  <a:lnTo>
                    <a:pt x="3845" y="532"/>
                  </a:lnTo>
                  <a:lnTo>
                    <a:pt x="3908" y="688"/>
                  </a:lnTo>
                  <a:lnTo>
                    <a:pt x="3908" y="876"/>
                  </a:lnTo>
                  <a:lnTo>
                    <a:pt x="3908" y="7065"/>
                  </a:lnTo>
                  <a:lnTo>
                    <a:pt x="3908" y="7065"/>
                  </a:lnTo>
                  <a:lnTo>
                    <a:pt x="3908" y="7190"/>
                  </a:lnTo>
                  <a:lnTo>
                    <a:pt x="3876" y="7283"/>
                  </a:lnTo>
                  <a:lnTo>
                    <a:pt x="3814" y="7377"/>
                  </a:lnTo>
                  <a:lnTo>
                    <a:pt x="3751" y="7471"/>
                  </a:lnTo>
                  <a:lnTo>
                    <a:pt x="3689" y="7533"/>
                  </a:lnTo>
                  <a:lnTo>
                    <a:pt x="3595" y="7596"/>
                  </a:lnTo>
                  <a:lnTo>
                    <a:pt x="3470" y="7627"/>
                  </a:lnTo>
                  <a:lnTo>
                    <a:pt x="3376" y="76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2810177" y="1933458"/>
              <a:ext cx="1607835" cy="222606"/>
            </a:xfrm>
            <a:custGeom>
              <a:avLst/>
              <a:gdLst/>
              <a:ahLst/>
              <a:cxnLst/>
              <a:rect l="l" t="t" r="r" b="b"/>
              <a:pathLst>
                <a:path w="27101" h="3752" extrusionOk="0">
                  <a:moveTo>
                    <a:pt x="13535" y="1"/>
                  </a:moveTo>
                  <a:lnTo>
                    <a:pt x="12160" y="32"/>
                  </a:lnTo>
                  <a:lnTo>
                    <a:pt x="10816" y="63"/>
                  </a:lnTo>
                  <a:lnTo>
                    <a:pt x="9503" y="94"/>
                  </a:lnTo>
                  <a:lnTo>
                    <a:pt x="8284" y="157"/>
                  </a:lnTo>
                  <a:lnTo>
                    <a:pt x="7096" y="251"/>
                  </a:lnTo>
                  <a:lnTo>
                    <a:pt x="5971" y="344"/>
                  </a:lnTo>
                  <a:lnTo>
                    <a:pt x="4939" y="438"/>
                  </a:lnTo>
                  <a:lnTo>
                    <a:pt x="3970" y="563"/>
                  </a:lnTo>
                  <a:lnTo>
                    <a:pt x="3095" y="688"/>
                  </a:lnTo>
                  <a:lnTo>
                    <a:pt x="2314" y="845"/>
                  </a:lnTo>
                  <a:lnTo>
                    <a:pt x="1626" y="1001"/>
                  </a:lnTo>
                  <a:lnTo>
                    <a:pt x="1063" y="1157"/>
                  </a:lnTo>
                  <a:lnTo>
                    <a:pt x="595" y="1345"/>
                  </a:lnTo>
                  <a:lnTo>
                    <a:pt x="282" y="1501"/>
                  </a:lnTo>
                  <a:lnTo>
                    <a:pt x="157" y="1595"/>
                  </a:lnTo>
                  <a:lnTo>
                    <a:pt x="63" y="1689"/>
                  </a:lnTo>
                  <a:lnTo>
                    <a:pt x="32" y="1782"/>
                  </a:lnTo>
                  <a:lnTo>
                    <a:pt x="1" y="1876"/>
                  </a:lnTo>
                  <a:lnTo>
                    <a:pt x="32" y="1970"/>
                  </a:lnTo>
                  <a:lnTo>
                    <a:pt x="63" y="2095"/>
                  </a:lnTo>
                  <a:lnTo>
                    <a:pt x="157" y="2189"/>
                  </a:lnTo>
                  <a:lnTo>
                    <a:pt x="282" y="2251"/>
                  </a:lnTo>
                  <a:lnTo>
                    <a:pt x="595" y="2439"/>
                  </a:lnTo>
                  <a:lnTo>
                    <a:pt x="1063" y="2626"/>
                  </a:lnTo>
                  <a:lnTo>
                    <a:pt x="1626" y="2783"/>
                  </a:lnTo>
                  <a:lnTo>
                    <a:pt x="2314" y="2939"/>
                  </a:lnTo>
                  <a:lnTo>
                    <a:pt x="3095" y="3095"/>
                  </a:lnTo>
                  <a:lnTo>
                    <a:pt x="3970" y="3220"/>
                  </a:lnTo>
                  <a:lnTo>
                    <a:pt x="4939" y="3345"/>
                  </a:lnTo>
                  <a:lnTo>
                    <a:pt x="5971" y="3439"/>
                  </a:lnTo>
                  <a:lnTo>
                    <a:pt x="7096" y="3533"/>
                  </a:lnTo>
                  <a:lnTo>
                    <a:pt x="8284" y="3626"/>
                  </a:lnTo>
                  <a:lnTo>
                    <a:pt x="9503" y="3689"/>
                  </a:lnTo>
                  <a:lnTo>
                    <a:pt x="10816" y="3720"/>
                  </a:lnTo>
                  <a:lnTo>
                    <a:pt x="12160" y="3751"/>
                  </a:lnTo>
                  <a:lnTo>
                    <a:pt x="14942" y="3751"/>
                  </a:lnTo>
                  <a:lnTo>
                    <a:pt x="16286" y="3720"/>
                  </a:lnTo>
                  <a:lnTo>
                    <a:pt x="17567" y="3689"/>
                  </a:lnTo>
                  <a:lnTo>
                    <a:pt x="18818" y="3626"/>
                  </a:lnTo>
                  <a:lnTo>
                    <a:pt x="20005" y="3533"/>
                  </a:lnTo>
                  <a:lnTo>
                    <a:pt x="21131" y="3439"/>
                  </a:lnTo>
                  <a:lnTo>
                    <a:pt x="22162" y="3345"/>
                  </a:lnTo>
                  <a:lnTo>
                    <a:pt x="23131" y="3220"/>
                  </a:lnTo>
                  <a:lnTo>
                    <a:pt x="24006" y="3095"/>
                  </a:lnTo>
                  <a:lnTo>
                    <a:pt x="24788" y="2939"/>
                  </a:lnTo>
                  <a:lnTo>
                    <a:pt x="25444" y="2783"/>
                  </a:lnTo>
                  <a:lnTo>
                    <a:pt x="26038" y="2626"/>
                  </a:lnTo>
                  <a:lnTo>
                    <a:pt x="26476" y="2439"/>
                  </a:lnTo>
                  <a:lnTo>
                    <a:pt x="26820" y="2251"/>
                  </a:lnTo>
                  <a:lnTo>
                    <a:pt x="26945" y="2189"/>
                  </a:lnTo>
                  <a:lnTo>
                    <a:pt x="27007" y="2095"/>
                  </a:lnTo>
                  <a:lnTo>
                    <a:pt x="27070" y="1970"/>
                  </a:lnTo>
                  <a:lnTo>
                    <a:pt x="27101" y="1876"/>
                  </a:lnTo>
                  <a:lnTo>
                    <a:pt x="27070" y="1782"/>
                  </a:lnTo>
                  <a:lnTo>
                    <a:pt x="27007" y="1689"/>
                  </a:lnTo>
                  <a:lnTo>
                    <a:pt x="26945" y="1595"/>
                  </a:lnTo>
                  <a:lnTo>
                    <a:pt x="26820" y="1501"/>
                  </a:lnTo>
                  <a:lnTo>
                    <a:pt x="26476" y="1345"/>
                  </a:lnTo>
                  <a:lnTo>
                    <a:pt x="26038" y="1157"/>
                  </a:lnTo>
                  <a:lnTo>
                    <a:pt x="25444" y="1001"/>
                  </a:lnTo>
                  <a:lnTo>
                    <a:pt x="24788" y="845"/>
                  </a:lnTo>
                  <a:lnTo>
                    <a:pt x="24006" y="688"/>
                  </a:lnTo>
                  <a:lnTo>
                    <a:pt x="23131" y="563"/>
                  </a:lnTo>
                  <a:lnTo>
                    <a:pt x="22162" y="438"/>
                  </a:lnTo>
                  <a:lnTo>
                    <a:pt x="21131" y="344"/>
                  </a:lnTo>
                  <a:lnTo>
                    <a:pt x="20005" y="251"/>
                  </a:lnTo>
                  <a:lnTo>
                    <a:pt x="18818" y="157"/>
                  </a:lnTo>
                  <a:lnTo>
                    <a:pt x="17567" y="94"/>
                  </a:lnTo>
                  <a:lnTo>
                    <a:pt x="16286" y="63"/>
                  </a:lnTo>
                  <a:lnTo>
                    <a:pt x="14942" y="32"/>
                  </a:lnTo>
                  <a:lnTo>
                    <a:pt x="13535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2810177" y="1933458"/>
              <a:ext cx="1607835" cy="222606"/>
            </a:xfrm>
            <a:custGeom>
              <a:avLst/>
              <a:gdLst/>
              <a:ahLst/>
              <a:cxnLst/>
              <a:rect l="l" t="t" r="r" b="b"/>
              <a:pathLst>
                <a:path w="27101" h="3752" fill="none" extrusionOk="0">
                  <a:moveTo>
                    <a:pt x="27101" y="1876"/>
                  </a:moveTo>
                  <a:lnTo>
                    <a:pt x="27101" y="1876"/>
                  </a:lnTo>
                  <a:lnTo>
                    <a:pt x="27070" y="1970"/>
                  </a:lnTo>
                  <a:lnTo>
                    <a:pt x="27007" y="2095"/>
                  </a:lnTo>
                  <a:lnTo>
                    <a:pt x="26945" y="2189"/>
                  </a:lnTo>
                  <a:lnTo>
                    <a:pt x="26820" y="2251"/>
                  </a:lnTo>
                  <a:lnTo>
                    <a:pt x="26476" y="2439"/>
                  </a:lnTo>
                  <a:lnTo>
                    <a:pt x="26038" y="2626"/>
                  </a:lnTo>
                  <a:lnTo>
                    <a:pt x="25444" y="2783"/>
                  </a:lnTo>
                  <a:lnTo>
                    <a:pt x="24788" y="2939"/>
                  </a:lnTo>
                  <a:lnTo>
                    <a:pt x="24006" y="3095"/>
                  </a:lnTo>
                  <a:lnTo>
                    <a:pt x="23131" y="3220"/>
                  </a:lnTo>
                  <a:lnTo>
                    <a:pt x="22162" y="3345"/>
                  </a:lnTo>
                  <a:lnTo>
                    <a:pt x="21131" y="3439"/>
                  </a:lnTo>
                  <a:lnTo>
                    <a:pt x="20005" y="3533"/>
                  </a:lnTo>
                  <a:lnTo>
                    <a:pt x="18818" y="3626"/>
                  </a:lnTo>
                  <a:lnTo>
                    <a:pt x="17567" y="3689"/>
                  </a:lnTo>
                  <a:lnTo>
                    <a:pt x="16286" y="3720"/>
                  </a:lnTo>
                  <a:lnTo>
                    <a:pt x="14942" y="3751"/>
                  </a:lnTo>
                  <a:lnTo>
                    <a:pt x="13535" y="3751"/>
                  </a:lnTo>
                  <a:lnTo>
                    <a:pt x="13535" y="3751"/>
                  </a:lnTo>
                  <a:lnTo>
                    <a:pt x="12160" y="3751"/>
                  </a:lnTo>
                  <a:lnTo>
                    <a:pt x="10816" y="3720"/>
                  </a:lnTo>
                  <a:lnTo>
                    <a:pt x="9503" y="3689"/>
                  </a:lnTo>
                  <a:lnTo>
                    <a:pt x="8284" y="3626"/>
                  </a:lnTo>
                  <a:lnTo>
                    <a:pt x="7096" y="3533"/>
                  </a:lnTo>
                  <a:lnTo>
                    <a:pt x="5971" y="3439"/>
                  </a:lnTo>
                  <a:lnTo>
                    <a:pt x="4939" y="3345"/>
                  </a:lnTo>
                  <a:lnTo>
                    <a:pt x="3970" y="3220"/>
                  </a:lnTo>
                  <a:lnTo>
                    <a:pt x="3095" y="3095"/>
                  </a:lnTo>
                  <a:lnTo>
                    <a:pt x="2314" y="2939"/>
                  </a:lnTo>
                  <a:lnTo>
                    <a:pt x="1626" y="2783"/>
                  </a:lnTo>
                  <a:lnTo>
                    <a:pt x="1063" y="2626"/>
                  </a:lnTo>
                  <a:lnTo>
                    <a:pt x="595" y="2439"/>
                  </a:lnTo>
                  <a:lnTo>
                    <a:pt x="282" y="2251"/>
                  </a:lnTo>
                  <a:lnTo>
                    <a:pt x="157" y="2189"/>
                  </a:lnTo>
                  <a:lnTo>
                    <a:pt x="63" y="2095"/>
                  </a:lnTo>
                  <a:lnTo>
                    <a:pt x="32" y="1970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32" y="1782"/>
                  </a:lnTo>
                  <a:lnTo>
                    <a:pt x="63" y="1689"/>
                  </a:lnTo>
                  <a:lnTo>
                    <a:pt x="157" y="1595"/>
                  </a:lnTo>
                  <a:lnTo>
                    <a:pt x="282" y="1501"/>
                  </a:lnTo>
                  <a:lnTo>
                    <a:pt x="595" y="1345"/>
                  </a:lnTo>
                  <a:lnTo>
                    <a:pt x="1063" y="1157"/>
                  </a:lnTo>
                  <a:lnTo>
                    <a:pt x="1626" y="1001"/>
                  </a:lnTo>
                  <a:lnTo>
                    <a:pt x="2314" y="845"/>
                  </a:lnTo>
                  <a:lnTo>
                    <a:pt x="3095" y="688"/>
                  </a:lnTo>
                  <a:lnTo>
                    <a:pt x="3970" y="563"/>
                  </a:lnTo>
                  <a:lnTo>
                    <a:pt x="4939" y="438"/>
                  </a:lnTo>
                  <a:lnTo>
                    <a:pt x="5971" y="344"/>
                  </a:lnTo>
                  <a:lnTo>
                    <a:pt x="7096" y="251"/>
                  </a:lnTo>
                  <a:lnTo>
                    <a:pt x="8284" y="157"/>
                  </a:lnTo>
                  <a:lnTo>
                    <a:pt x="9503" y="94"/>
                  </a:lnTo>
                  <a:lnTo>
                    <a:pt x="10816" y="63"/>
                  </a:lnTo>
                  <a:lnTo>
                    <a:pt x="12160" y="32"/>
                  </a:lnTo>
                  <a:lnTo>
                    <a:pt x="13535" y="1"/>
                  </a:lnTo>
                  <a:lnTo>
                    <a:pt x="13535" y="1"/>
                  </a:lnTo>
                  <a:lnTo>
                    <a:pt x="14942" y="32"/>
                  </a:lnTo>
                  <a:lnTo>
                    <a:pt x="16286" y="63"/>
                  </a:lnTo>
                  <a:lnTo>
                    <a:pt x="17567" y="94"/>
                  </a:lnTo>
                  <a:lnTo>
                    <a:pt x="18818" y="157"/>
                  </a:lnTo>
                  <a:lnTo>
                    <a:pt x="20005" y="251"/>
                  </a:lnTo>
                  <a:lnTo>
                    <a:pt x="21131" y="344"/>
                  </a:lnTo>
                  <a:lnTo>
                    <a:pt x="22162" y="438"/>
                  </a:lnTo>
                  <a:lnTo>
                    <a:pt x="23131" y="563"/>
                  </a:lnTo>
                  <a:lnTo>
                    <a:pt x="24006" y="688"/>
                  </a:lnTo>
                  <a:lnTo>
                    <a:pt x="24788" y="845"/>
                  </a:lnTo>
                  <a:lnTo>
                    <a:pt x="25444" y="1001"/>
                  </a:lnTo>
                  <a:lnTo>
                    <a:pt x="26038" y="1157"/>
                  </a:lnTo>
                  <a:lnTo>
                    <a:pt x="26476" y="1345"/>
                  </a:lnTo>
                  <a:lnTo>
                    <a:pt x="26820" y="1501"/>
                  </a:lnTo>
                  <a:lnTo>
                    <a:pt x="26945" y="1595"/>
                  </a:lnTo>
                  <a:lnTo>
                    <a:pt x="27007" y="1689"/>
                  </a:lnTo>
                  <a:lnTo>
                    <a:pt x="27070" y="1782"/>
                  </a:lnTo>
                  <a:lnTo>
                    <a:pt x="27101" y="18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778282" y="1890798"/>
              <a:ext cx="341252" cy="341325"/>
            </a:xfrm>
            <a:custGeom>
              <a:avLst/>
              <a:gdLst/>
              <a:ahLst/>
              <a:cxnLst/>
              <a:rect l="l" t="t" r="r" b="b"/>
              <a:pathLst>
                <a:path w="5752" h="5753" extrusionOk="0">
                  <a:moveTo>
                    <a:pt x="2876" y="501"/>
                  </a:moveTo>
                  <a:lnTo>
                    <a:pt x="3126" y="532"/>
                  </a:lnTo>
                  <a:lnTo>
                    <a:pt x="3376" y="563"/>
                  </a:lnTo>
                  <a:lnTo>
                    <a:pt x="3595" y="626"/>
                  </a:lnTo>
                  <a:lnTo>
                    <a:pt x="3813" y="688"/>
                  </a:lnTo>
                  <a:lnTo>
                    <a:pt x="4001" y="782"/>
                  </a:lnTo>
                  <a:lnTo>
                    <a:pt x="4220" y="907"/>
                  </a:lnTo>
                  <a:lnTo>
                    <a:pt x="4376" y="1063"/>
                  </a:lnTo>
                  <a:lnTo>
                    <a:pt x="4564" y="1188"/>
                  </a:lnTo>
                  <a:lnTo>
                    <a:pt x="4720" y="1376"/>
                  </a:lnTo>
                  <a:lnTo>
                    <a:pt x="4845" y="1564"/>
                  </a:lnTo>
                  <a:lnTo>
                    <a:pt x="4970" y="1751"/>
                  </a:lnTo>
                  <a:lnTo>
                    <a:pt x="5064" y="1939"/>
                  </a:lnTo>
                  <a:lnTo>
                    <a:pt x="5126" y="2157"/>
                  </a:lnTo>
                  <a:lnTo>
                    <a:pt x="5189" y="2408"/>
                  </a:lnTo>
                  <a:lnTo>
                    <a:pt x="5220" y="2626"/>
                  </a:lnTo>
                  <a:lnTo>
                    <a:pt x="5251" y="2876"/>
                  </a:lnTo>
                  <a:lnTo>
                    <a:pt x="5220" y="3095"/>
                  </a:lnTo>
                  <a:lnTo>
                    <a:pt x="5189" y="3345"/>
                  </a:lnTo>
                  <a:lnTo>
                    <a:pt x="5126" y="3564"/>
                  </a:lnTo>
                  <a:lnTo>
                    <a:pt x="5064" y="3783"/>
                  </a:lnTo>
                  <a:lnTo>
                    <a:pt x="4970" y="4002"/>
                  </a:lnTo>
                  <a:lnTo>
                    <a:pt x="4845" y="4189"/>
                  </a:lnTo>
                  <a:lnTo>
                    <a:pt x="4720" y="4377"/>
                  </a:lnTo>
                  <a:lnTo>
                    <a:pt x="4564" y="4533"/>
                  </a:lnTo>
                  <a:lnTo>
                    <a:pt x="4376" y="4689"/>
                  </a:lnTo>
                  <a:lnTo>
                    <a:pt x="4220" y="4814"/>
                  </a:lnTo>
                  <a:lnTo>
                    <a:pt x="4001" y="4939"/>
                  </a:lnTo>
                  <a:lnTo>
                    <a:pt x="3813" y="5033"/>
                  </a:lnTo>
                  <a:lnTo>
                    <a:pt x="3595" y="5127"/>
                  </a:lnTo>
                  <a:lnTo>
                    <a:pt x="3376" y="5189"/>
                  </a:lnTo>
                  <a:lnTo>
                    <a:pt x="3126" y="5221"/>
                  </a:lnTo>
                  <a:lnTo>
                    <a:pt x="2657" y="5221"/>
                  </a:lnTo>
                  <a:lnTo>
                    <a:pt x="2407" y="5189"/>
                  </a:lnTo>
                  <a:lnTo>
                    <a:pt x="2188" y="5127"/>
                  </a:lnTo>
                  <a:lnTo>
                    <a:pt x="1969" y="5033"/>
                  </a:lnTo>
                  <a:lnTo>
                    <a:pt x="1750" y="4939"/>
                  </a:lnTo>
                  <a:lnTo>
                    <a:pt x="1563" y="4814"/>
                  </a:lnTo>
                  <a:lnTo>
                    <a:pt x="1375" y="4689"/>
                  </a:lnTo>
                  <a:lnTo>
                    <a:pt x="1219" y="4533"/>
                  </a:lnTo>
                  <a:lnTo>
                    <a:pt x="1063" y="4377"/>
                  </a:lnTo>
                  <a:lnTo>
                    <a:pt x="938" y="4189"/>
                  </a:lnTo>
                  <a:lnTo>
                    <a:pt x="813" y="4002"/>
                  </a:lnTo>
                  <a:lnTo>
                    <a:pt x="719" y="3783"/>
                  </a:lnTo>
                  <a:lnTo>
                    <a:pt x="625" y="3564"/>
                  </a:lnTo>
                  <a:lnTo>
                    <a:pt x="563" y="3345"/>
                  </a:lnTo>
                  <a:lnTo>
                    <a:pt x="531" y="3095"/>
                  </a:lnTo>
                  <a:lnTo>
                    <a:pt x="531" y="2876"/>
                  </a:lnTo>
                  <a:lnTo>
                    <a:pt x="531" y="2626"/>
                  </a:lnTo>
                  <a:lnTo>
                    <a:pt x="563" y="2408"/>
                  </a:lnTo>
                  <a:lnTo>
                    <a:pt x="625" y="2157"/>
                  </a:lnTo>
                  <a:lnTo>
                    <a:pt x="719" y="1939"/>
                  </a:lnTo>
                  <a:lnTo>
                    <a:pt x="813" y="1751"/>
                  </a:lnTo>
                  <a:lnTo>
                    <a:pt x="938" y="1564"/>
                  </a:lnTo>
                  <a:lnTo>
                    <a:pt x="1063" y="1376"/>
                  </a:lnTo>
                  <a:lnTo>
                    <a:pt x="1219" y="1188"/>
                  </a:lnTo>
                  <a:lnTo>
                    <a:pt x="1375" y="1063"/>
                  </a:lnTo>
                  <a:lnTo>
                    <a:pt x="1563" y="907"/>
                  </a:lnTo>
                  <a:lnTo>
                    <a:pt x="1750" y="782"/>
                  </a:lnTo>
                  <a:lnTo>
                    <a:pt x="1969" y="688"/>
                  </a:lnTo>
                  <a:lnTo>
                    <a:pt x="2188" y="626"/>
                  </a:lnTo>
                  <a:lnTo>
                    <a:pt x="2407" y="563"/>
                  </a:lnTo>
                  <a:lnTo>
                    <a:pt x="2657" y="532"/>
                  </a:lnTo>
                  <a:lnTo>
                    <a:pt x="2876" y="501"/>
                  </a:lnTo>
                  <a:close/>
                  <a:moveTo>
                    <a:pt x="2594" y="1"/>
                  </a:moveTo>
                  <a:lnTo>
                    <a:pt x="2313" y="63"/>
                  </a:lnTo>
                  <a:lnTo>
                    <a:pt x="2032" y="126"/>
                  </a:lnTo>
                  <a:lnTo>
                    <a:pt x="1782" y="219"/>
                  </a:lnTo>
                  <a:lnTo>
                    <a:pt x="1532" y="345"/>
                  </a:lnTo>
                  <a:lnTo>
                    <a:pt x="1282" y="501"/>
                  </a:lnTo>
                  <a:lnTo>
                    <a:pt x="1063" y="657"/>
                  </a:lnTo>
                  <a:lnTo>
                    <a:pt x="844" y="845"/>
                  </a:lnTo>
                  <a:lnTo>
                    <a:pt x="656" y="1032"/>
                  </a:lnTo>
                  <a:lnTo>
                    <a:pt x="500" y="1251"/>
                  </a:lnTo>
                  <a:lnTo>
                    <a:pt x="375" y="1501"/>
                  </a:lnTo>
                  <a:lnTo>
                    <a:pt x="250" y="1751"/>
                  </a:lnTo>
                  <a:lnTo>
                    <a:pt x="156" y="2001"/>
                  </a:lnTo>
                  <a:lnTo>
                    <a:pt x="63" y="2282"/>
                  </a:lnTo>
                  <a:lnTo>
                    <a:pt x="31" y="2564"/>
                  </a:lnTo>
                  <a:lnTo>
                    <a:pt x="0" y="2876"/>
                  </a:lnTo>
                  <a:lnTo>
                    <a:pt x="31" y="3158"/>
                  </a:lnTo>
                  <a:lnTo>
                    <a:pt x="63" y="3439"/>
                  </a:lnTo>
                  <a:lnTo>
                    <a:pt x="156" y="3720"/>
                  </a:lnTo>
                  <a:lnTo>
                    <a:pt x="250" y="4002"/>
                  </a:lnTo>
                  <a:lnTo>
                    <a:pt x="375" y="4252"/>
                  </a:lnTo>
                  <a:lnTo>
                    <a:pt x="500" y="4470"/>
                  </a:lnTo>
                  <a:lnTo>
                    <a:pt x="656" y="4689"/>
                  </a:lnTo>
                  <a:lnTo>
                    <a:pt x="844" y="4908"/>
                  </a:lnTo>
                  <a:lnTo>
                    <a:pt x="1063" y="5096"/>
                  </a:lnTo>
                  <a:lnTo>
                    <a:pt x="1282" y="5252"/>
                  </a:lnTo>
                  <a:lnTo>
                    <a:pt x="1532" y="5408"/>
                  </a:lnTo>
                  <a:lnTo>
                    <a:pt x="1782" y="5502"/>
                  </a:lnTo>
                  <a:lnTo>
                    <a:pt x="2032" y="5627"/>
                  </a:lnTo>
                  <a:lnTo>
                    <a:pt x="2313" y="5690"/>
                  </a:lnTo>
                  <a:lnTo>
                    <a:pt x="2594" y="5721"/>
                  </a:lnTo>
                  <a:lnTo>
                    <a:pt x="2876" y="5752"/>
                  </a:lnTo>
                  <a:lnTo>
                    <a:pt x="3188" y="5721"/>
                  </a:lnTo>
                  <a:lnTo>
                    <a:pt x="3470" y="5690"/>
                  </a:lnTo>
                  <a:lnTo>
                    <a:pt x="3751" y="5627"/>
                  </a:lnTo>
                  <a:lnTo>
                    <a:pt x="4001" y="5502"/>
                  </a:lnTo>
                  <a:lnTo>
                    <a:pt x="4251" y="5408"/>
                  </a:lnTo>
                  <a:lnTo>
                    <a:pt x="4501" y="5252"/>
                  </a:lnTo>
                  <a:lnTo>
                    <a:pt x="4720" y="5096"/>
                  </a:lnTo>
                  <a:lnTo>
                    <a:pt x="4907" y="4908"/>
                  </a:lnTo>
                  <a:lnTo>
                    <a:pt x="5095" y="4689"/>
                  </a:lnTo>
                  <a:lnTo>
                    <a:pt x="5283" y="4470"/>
                  </a:lnTo>
                  <a:lnTo>
                    <a:pt x="5408" y="4252"/>
                  </a:lnTo>
                  <a:lnTo>
                    <a:pt x="5533" y="4002"/>
                  </a:lnTo>
                  <a:lnTo>
                    <a:pt x="5626" y="3720"/>
                  </a:lnTo>
                  <a:lnTo>
                    <a:pt x="5689" y="3439"/>
                  </a:lnTo>
                  <a:lnTo>
                    <a:pt x="5751" y="3158"/>
                  </a:lnTo>
                  <a:lnTo>
                    <a:pt x="5751" y="2876"/>
                  </a:lnTo>
                  <a:lnTo>
                    <a:pt x="5751" y="2564"/>
                  </a:lnTo>
                  <a:lnTo>
                    <a:pt x="5689" y="2282"/>
                  </a:lnTo>
                  <a:lnTo>
                    <a:pt x="5626" y="2001"/>
                  </a:lnTo>
                  <a:lnTo>
                    <a:pt x="5533" y="1751"/>
                  </a:lnTo>
                  <a:lnTo>
                    <a:pt x="5408" y="1501"/>
                  </a:lnTo>
                  <a:lnTo>
                    <a:pt x="5283" y="1251"/>
                  </a:lnTo>
                  <a:lnTo>
                    <a:pt x="5095" y="1032"/>
                  </a:lnTo>
                  <a:lnTo>
                    <a:pt x="4907" y="845"/>
                  </a:lnTo>
                  <a:lnTo>
                    <a:pt x="4720" y="657"/>
                  </a:lnTo>
                  <a:lnTo>
                    <a:pt x="4501" y="501"/>
                  </a:lnTo>
                  <a:lnTo>
                    <a:pt x="4251" y="345"/>
                  </a:lnTo>
                  <a:lnTo>
                    <a:pt x="4001" y="219"/>
                  </a:lnTo>
                  <a:lnTo>
                    <a:pt x="3751" y="126"/>
                  </a:lnTo>
                  <a:lnTo>
                    <a:pt x="3470" y="63"/>
                  </a:lnTo>
                  <a:lnTo>
                    <a:pt x="3188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778282" y="1890798"/>
              <a:ext cx="341252" cy="341325"/>
            </a:xfrm>
            <a:custGeom>
              <a:avLst/>
              <a:gdLst/>
              <a:ahLst/>
              <a:cxnLst/>
              <a:rect l="l" t="t" r="r" b="b"/>
              <a:pathLst>
                <a:path w="5752" h="5753" fill="none" extrusionOk="0">
                  <a:moveTo>
                    <a:pt x="5501" y="2876"/>
                  </a:moveTo>
                  <a:lnTo>
                    <a:pt x="5251" y="2876"/>
                  </a:lnTo>
                  <a:lnTo>
                    <a:pt x="5251" y="2876"/>
                  </a:lnTo>
                  <a:lnTo>
                    <a:pt x="5220" y="3095"/>
                  </a:lnTo>
                  <a:lnTo>
                    <a:pt x="5189" y="3345"/>
                  </a:lnTo>
                  <a:lnTo>
                    <a:pt x="5126" y="3564"/>
                  </a:lnTo>
                  <a:lnTo>
                    <a:pt x="5064" y="3783"/>
                  </a:lnTo>
                  <a:lnTo>
                    <a:pt x="4970" y="4002"/>
                  </a:lnTo>
                  <a:lnTo>
                    <a:pt x="4845" y="4189"/>
                  </a:lnTo>
                  <a:lnTo>
                    <a:pt x="4720" y="4377"/>
                  </a:lnTo>
                  <a:lnTo>
                    <a:pt x="4564" y="4533"/>
                  </a:lnTo>
                  <a:lnTo>
                    <a:pt x="4564" y="4533"/>
                  </a:lnTo>
                  <a:lnTo>
                    <a:pt x="4376" y="4689"/>
                  </a:lnTo>
                  <a:lnTo>
                    <a:pt x="4220" y="4814"/>
                  </a:lnTo>
                  <a:lnTo>
                    <a:pt x="4001" y="4939"/>
                  </a:lnTo>
                  <a:lnTo>
                    <a:pt x="3813" y="5033"/>
                  </a:lnTo>
                  <a:lnTo>
                    <a:pt x="3595" y="5127"/>
                  </a:lnTo>
                  <a:lnTo>
                    <a:pt x="3376" y="5189"/>
                  </a:lnTo>
                  <a:lnTo>
                    <a:pt x="3126" y="5221"/>
                  </a:lnTo>
                  <a:lnTo>
                    <a:pt x="2876" y="5221"/>
                  </a:lnTo>
                  <a:lnTo>
                    <a:pt x="2876" y="5221"/>
                  </a:lnTo>
                  <a:lnTo>
                    <a:pt x="2657" y="5221"/>
                  </a:lnTo>
                  <a:lnTo>
                    <a:pt x="2407" y="5189"/>
                  </a:lnTo>
                  <a:lnTo>
                    <a:pt x="2188" y="5127"/>
                  </a:lnTo>
                  <a:lnTo>
                    <a:pt x="1969" y="5033"/>
                  </a:lnTo>
                  <a:lnTo>
                    <a:pt x="1750" y="4939"/>
                  </a:lnTo>
                  <a:lnTo>
                    <a:pt x="1563" y="4814"/>
                  </a:lnTo>
                  <a:lnTo>
                    <a:pt x="1375" y="4689"/>
                  </a:lnTo>
                  <a:lnTo>
                    <a:pt x="1219" y="4533"/>
                  </a:lnTo>
                  <a:lnTo>
                    <a:pt x="1219" y="4533"/>
                  </a:lnTo>
                  <a:lnTo>
                    <a:pt x="1063" y="4377"/>
                  </a:lnTo>
                  <a:lnTo>
                    <a:pt x="938" y="4189"/>
                  </a:lnTo>
                  <a:lnTo>
                    <a:pt x="813" y="4002"/>
                  </a:lnTo>
                  <a:lnTo>
                    <a:pt x="719" y="3783"/>
                  </a:lnTo>
                  <a:lnTo>
                    <a:pt x="625" y="3564"/>
                  </a:lnTo>
                  <a:lnTo>
                    <a:pt x="563" y="3345"/>
                  </a:lnTo>
                  <a:lnTo>
                    <a:pt x="531" y="3095"/>
                  </a:lnTo>
                  <a:lnTo>
                    <a:pt x="531" y="2876"/>
                  </a:lnTo>
                  <a:lnTo>
                    <a:pt x="531" y="2876"/>
                  </a:lnTo>
                  <a:lnTo>
                    <a:pt x="531" y="2626"/>
                  </a:lnTo>
                  <a:lnTo>
                    <a:pt x="563" y="2408"/>
                  </a:lnTo>
                  <a:lnTo>
                    <a:pt x="625" y="2157"/>
                  </a:lnTo>
                  <a:lnTo>
                    <a:pt x="719" y="1939"/>
                  </a:lnTo>
                  <a:lnTo>
                    <a:pt x="813" y="1751"/>
                  </a:lnTo>
                  <a:lnTo>
                    <a:pt x="938" y="1564"/>
                  </a:lnTo>
                  <a:lnTo>
                    <a:pt x="1063" y="1376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375" y="1063"/>
                  </a:lnTo>
                  <a:lnTo>
                    <a:pt x="1563" y="907"/>
                  </a:lnTo>
                  <a:lnTo>
                    <a:pt x="1750" y="782"/>
                  </a:lnTo>
                  <a:lnTo>
                    <a:pt x="1969" y="688"/>
                  </a:lnTo>
                  <a:lnTo>
                    <a:pt x="2188" y="626"/>
                  </a:lnTo>
                  <a:lnTo>
                    <a:pt x="2407" y="563"/>
                  </a:lnTo>
                  <a:lnTo>
                    <a:pt x="2657" y="532"/>
                  </a:lnTo>
                  <a:lnTo>
                    <a:pt x="2876" y="501"/>
                  </a:lnTo>
                  <a:lnTo>
                    <a:pt x="2876" y="501"/>
                  </a:lnTo>
                  <a:lnTo>
                    <a:pt x="3126" y="532"/>
                  </a:lnTo>
                  <a:lnTo>
                    <a:pt x="3376" y="563"/>
                  </a:lnTo>
                  <a:lnTo>
                    <a:pt x="3595" y="626"/>
                  </a:lnTo>
                  <a:lnTo>
                    <a:pt x="3813" y="688"/>
                  </a:lnTo>
                  <a:lnTo>
                    <a:pt x="4001" y="782"/>
                  </a:lnTo>
                  <a:lnTo>
                    <a:pt x="4220" y="907"/>
                  </a:lnTo>
                  <a:lnTo>
                    <a:pt x="4376" y="1063"/>
                  </a:lnTo>
                  <a:lnTo>
                    <a:pt x="4564" y="1188"/>
                  </a:lnTo>
                  <a:lnTo>
                    <a:pt x="4564" y="1188"/>
                  </a:lnTo>
                  <a:lnTo>
                    <a:pt x="4720" y="1376"/>
                  </a:lnTo>
                  <a:lnTo>
                    <a:pt x="4845" y="1564"/>
                  </a:lnTo>
                  <a:lnTo>
                    <a:pt x="4970" y="1751"/>
                  </a:lnTo>
                  <a:lnTo>
                    <a:pt x="5064" y="1939"/>
                  </a:lnTo>
                  <a:lnTo>
                    <a:pt x="5126" y="2157"/>
                  </a:lnTo>
                  <a:lnTo>
                    <a:pt x="5189" y="2408"/>
                  </a:lnTo>
                  <a:lnTo>
                    <a:pt x="5220" y="2626"/>
                  </a:lnTo>
                  <a:lnTo>
                    <a:pt x="5251" y="2876"/>
                  </a:lnTo>
                  <a:lnTo>
                    <a:pt x="5501" y="2876"/>
                  </a:lnTo>
                  <a:lnTo>
                    <a:pt x="5751" y="2876"/>
                  </a:lnTo>
                  <a:lnTo>
                    <a:pt x="5751" y="2876"/>
                  </a:lnTo>
                  <a:lnTo>
                    <a:pt x="5751" y="2564"/>
                  </a:lnTo>
                  <a:lnTo>
                    <a:pt x="5689" y="2282"/>
                  </a:lnTo>
                  <a:lnTo>
                    <a:pt x="5626" y="2001"/>
                  </a:lnTo>
                  <a:lnTo>
                    <a:pt x="5533" y="1751"/>
                  </a:lnTo>
                  <a:lnTo>
                    <a:pt x="5408" y="1501"/>
                  </a:lnTo>
                  <a:lnTo>
                    <a:pt x="5283" y="1251"/>
                  </a:lnTo>
                  <a:lnTo>
                    <a:pt x="5095" y="1032"/>
                  </a:lnTo>
                  <a:lnTo>
                    <a:pt x="4907" y="845"/>
                  </a:lnTo>
                  <a:lnTo>
                    <a:pt x="4720" y="657"/>
                  </a:lnTo>
                  <a:lnTo>
                    <a:pt x="4501" y="501"/>
                  </a:lnTo>
                  <a:lnTo>
                    <a:pt x="4251" y="345"/>
                  </a:lnTo>
                  <a:lnTo>
                    <a:pt x="4001" y="219"/>
                  </a:lnTo>
                  <a:lnTo>
                    <a:pt x="3751" y="126"/>
                  </a:lnTo>
                  <a:lnTo>
                    <a:pt x="3470" y="63"/>
                  </a:lnTo>
                  <a:lnTo>
                    <a:pt x="3188" y="1"/>
                  </a:lnTo>
                  <a:lnTo>
                    <a:pt x="2876" y="1"/>
                  </a:lnTo>
                  <a:lnTo>
                    <a:pt x="2876" y="1"/>
                  </a:lnTo>
                  <a:lnTo>
                    <a:pt x="2594" y="1"/>
                  </a:lnTo>
                  <a:lnTo>
                    <a:pt x="2313" y="63"/>
                  </a:lnTo>
                  <a:lnTo>
                    <a:pt x="2032" y="126"/>
                  </a:lnTo>
                  <a:lnTo>
                    <a:pt x="1782" y="219"/>
                  </a:lnTo>
                  <a:lnTo>
                    <a:pt x="1532" y="345"/>
                  </a:lnTo>
                  <a:lnTo>
                    <a:pt x="1282" y="501"/>
                  </a:lnTo>
                  <a:lnTo>
                    <a:pt x="1063" y="657"/>
                  </a:lnTo>
                  <a:lnTo>
                    <a:pt x="844" y="845"/>
                  </a:lnTo>
                  <a:lnTo>
                    <a:pt x="656" y="1032"/>
                  </a:lnTo>
                  <a:lnTo>
                    <a:pt x="500" y="1251"/>
                  </a:lnTo>
                  <a:lnTo>
                    <a:pt x="375" y="1501"/>
                  </a:lnTo>
                  <a:lnTo>
                    <a:pt x="250" y="1751"/>
                  </a:lnTo>
                  <a:lnTo>
                    <a:pt x="156" y="2001"/>
                  </a:lnTo>
                  <a:lnTo>
                    <a:pt x="63" y="2282"/>
                  </a:lnTo>
                  <a:lnTo>
                    <a:pt x="31" y="2564"/>
                  </a:lnTo>
                  <a:lnTo>
                    <a:pt x="0" y="2876"/>
                  </a:lnTo>
                  <a:lnTo>
                    <a:pt x="0" y="2876"/>
                  </a:lnTo>
                  <a:lnTo>
                    <a:pt x="31" y="3158"/>
                  </a:lnTo>
                  <a:lnTo>
                    <a:pt x="63" y="3439"/>
                  </a:lnTo>
                  <a:lnTo>
                    <a:pt x="156" y="3720"/>
                  </a:lnTo>
                  <a:lnTo>
                    <a:pt x="250" y="4002"/>
                  </a:lnTo>
                  <a:lnTo>
                    <a:pt x="375" y="4252"/>
                  </a:lnTo>
                  <a:lnTo>
                    <a:pt x="500" y="4470"/>
                  </a:lnTo>
                  <a:lnTo>
                    <a:pt x="656" y="4689"/>
                  </a:lnTo>
                  <a:lnTo>
                    <a:pt x="844" y="4908"/>
                  </a:lnTo>
                  <a:lnTo>
                    <a:pt x="1063" y="5096"/>
                  </a:lnTo>
                  <a:lnTo>
                    <a:pt x="1282" y="5252"/>
                  </a:lnTo>
                  <a:lnTo>
                    <a:pt x="1532" y="5408"/>
                  </a:lnTo>
                  <a:lnTo>
                    <a:pt x="1782" y="5502"/>
                  </a:lnTo>
                  <a:lnTo>
                    <a:pt x="2032" y="5627"/>
                  </a:lnTo>
                  <a:lnTo>
                    <a:pt x="2313" y="5690"/>
                  </a:lnTo>
                  <a:lnTo>
                    <a:pt x="2594" y="5721"/>
                  </a:lnTo>
                  <a:lnTo>
                    <a:pt x="2876" y="5752"/>
                  </a:lnTo>
                  <a:lnTo>
                    <a:pt x="2876" y="5752"/>
                  </a:lnTo>
                  <a:lnTo>
                    <a:pt x="3188" y="5721"/>
                  </a:lnTo>
                  <a:lnTo>
                    <a:pt x="3470" y="5690"/>
                  </a:lnTo>
                  <a:lnTo>
                    <a:pt x="3751" y="5627"/>
                  </a:lnTo>
                  <a:lnTo>
                    <a:pt x="4001" y="5502"/>
                  </a:lnTo>
                  <a:lnTo>
                    <a:pt x="4251" y="5408"/>
                  </a:lnTo>
                  <a:lnTo>
                    <a:pt x="4501" y="5252"/>
                  </a:lnTo>
                  <a:lnTo>
                    <a:pt x="4720" y="5096"/>
                  </a:lnTo>
                  <a:lnTo>
                    <a:pt x="4907" y="4908"/>
                  </a:lnTo>
                  <a:lnTo>
                    <a:pt x="5095" y="4689"/>
                  </a:lnTo>
                  <a:lnTo>
                    <a:pt x="5283" y="4470"/>
                  </a:lnTo>
                  <a:lnTo>
                    <a:pt x="5408" y="4252"/>
                  </a:lnTo>
                  <a:lnTo>
                    <a:pt x="5533" y="4002"/>
                  </a:lnTo>
                  <a:lnTo>
                    <a:pt x="5626" y="3720"/>
                  </a:lnTo>
                  <a:lnTo>
                    <a:pt x="5689" y="3439"/>
                  </a:lnTo>
                  <a:lnTo>
                    <a:pt x="5751" y="3158"/>
                  </a:lnTo>
                  <a:lnTo>
                    <a:pt x="5751" y="2876"/>
                  </a:lnTo>
                  <a:lnTo>
                    <a:pt x="5501" y="28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2656272" y="1992789"/>
              <a:ext cx="1937933" cy="519315"/>
            </a:xfrm>
            <a:custGeom>
              <a:avLst/>
              <a:gdLst/>
              <a:ahLst/>
              <a:cxnLst/>
              <a:rect l="l" t="t" r="r" b="b"/>
              <a:pathLst>
                <a:path w="32665" h="8753" extrusionOk="0">
                  <a:moveTo>
                    <a:pt x="3064" y="1"/>
                  </a:moveTo>
                  <a:lnTo>
                    <a:pt x="2751" y="32"/>
                  </a:lnTo>
                  <a:lnTo>
                    <a:pt x="2438" y="63"/>
                  </a:lnTo>
                  <a:lnTo>
                    <a:pt x="2157" y="157"/>
                  </a:lnTo>
                  <a:lnTo>
                    <a:pt x="1876" y="251"/>
                  </a:lnTo>
                  <a:lnTo>
                    <a:pt x="1594" y="376"/>
                  </a:lnTo>
                  <a:lnTo>
                    <a:pt x="1344" y="532"/>
                  </a:lnTo>
                  <a:lnTo>
                    <a:pt x="1126" y="720"/>
                  </a:lnTo>
                  <a:lnTo>
                    <a:pt x="907" y="907"/>
                  </a:lnTo>
                  <a:lnTo>
                    <a:pt x="688" y="1126"/>
                  </a:lnTo>
                  <a:lnTo>
                    <a:pt x="532" y="1376"/>
                  </a:lnTo>
                  <a:lnTo>
                    <a:pt x="375" y="1626"/>
                  </a:lnTo>
                  <a:lnTo>
                    <a:pt x="250" y="1908"/>
                  </a:lnTo>
                  <a:lnTo>
                    <a:pt x="125" y="2189"/>
                  </a:lnTo>
                  <a:lnTo>
                    <a:pt x="63" y="2470"/>
                  </a:lnTo>
                  <a:lnTo>
                    <a:pt x="0" y="2783"/>
                  </a:lnTo>
                  <a:lnTo>
                    <a:pt x="0" y="3095"/>
                  </a:lnTo>
                  <a:lnTo>
                    <a:pt x="0" y="8753"/>
                  </a:lnTo>
                  <a:lnTo>
                    <a:pt x="32664" y="8753"/>
                  </a:lnTo>
                  <a:lnTo>
                    <a:pt x="32664" y="3095"/>
                  </a:lnTo>
                  <a:lnTo>
                    <a:pt x="32664" y="2783"/>
                  </a:lnTo>
                  <a:lnTo>
                    <a:pt x="32602" y="2470"/>
                  </a:lnTo>
                  <a:lnTo>
                    <a:pt x="32539" y="2189"/>
                  </a:lnTo>
                  <a:lnTo>
                    <a:pt x="32446" y="1908"/>
                  </a:lnTo>
                  <a:lnTo>
                    <a:pt x="32289" y="1626"/>
                  </a:lnTo>
                  <a:lnTo>
                    <a:pt x="32164" y="1376"/>
                  </a:lnTo>
                  <a:lnTo>
                    <a:pt x="31977" y="1126"/>
                  </a:lnTo>
                  <a:lnTo>
                    <a:pt x="31758" y="907"/>
                  </a:lnTo>
                  <a:lnTo>
                    <a:pt x="31570" y="720"/>
                  </a:lnTo>
                  <a:lnTo>
                    <a:pt x="31320" y="532"/>
                  </a:lnTo>
                  <a:lnTo>
                    <a:pt x="31070" y="376"/>
                  </a:lnTo>
                  <a:lnTo>
                    <a:pt x="30789" y="251"/>
                  </a:lnTo>
                  <a:lnTo>
                    <a:pt x="30508" y="157"/>
                  </a:lnTo>
                  <a:lnTo>
                    <a:pt x="30226" y="63"/>
                  </a:lnTo>
                  <a:lnTo>
                    <a:pt x="29914" y="32"/>
                  </a:lnTo>
                  <a:lnTo>
                    <a:pt x="29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2656272" y="1992789"/>
              <a:ext cx="1937933" cy="519315"/>
            </a:xfrm>
            <a:custGeom>
              <a:avLst/>
              <a:gdLst/>
              <a:ahLst/>
              <a:cxnLst/>
              <a:rect l="l" t="t" r="r" b="b"/>
              <a:pathLst>
                <a:path w="32665" h="8753" fill="none" extrusionOk="0">
                  <a:moveTo>
                    <a:pt x="0" y="3095"/>
                  </a:moveTo>
                  <a:lnTo>
                    <a:pt x="0" y="8753"/>
                  </a:lnTo>
                  <a:lnTo>
                    <a:pt x="32664" y="8753"/>
                  </a:lnTo>
                  <a:lnTo>
                    <a:pt x="32664" y="3095"/>
                  </a:lnTo>
                  <a:lnTo>
                    <a:pt x="32664" y="3095"/>
                  </a:lnTo>
                  <a:lnTo>
                    <a:pt x="32664" y="2783"/>
                  </a:lnTo>
                  <a:lnTo>
                    <a:pt x="32602" y="2470"/>
                  </a:lnTo>
                  <a:lnTo>
                    <a:pt x="32539" y="2189"/>
                  </a:lnTo>
                  <a:lnTo>
                    <a:pt x="32446" y="1908"/>
                  </a:lnTo>
                  <a:lnTo>
                    <a:pt x="32289" y="1626"/>
                  </a:lnTo>
                  <a:lnTo>
                    <a:pt x="32164" y="1376"/>
                  </a:lnTo>
                  <a:lnTo>
                    <a:pt x="31977" y="1126"/>
                  </a:lnTo>
                  <a:lnTo>
                    <a:pt x="31758" y="907"/>
                  </a:lnTo>
                  <a:lnTo>
                    <a:pt x="31570" y="720"/>
                  </a:lnTo>
                  <a:lnTo>
                    <a:pt x="31320" y="532"/>
                  </a:lnTo>
                  <a:lnTo>
                    <a:pt x="31070" y="376"/>
                  </a:lnTo>
                  <a:lnTo>
                    <a:pt x="30789" y="251"/>
                  </a:lnTo>
                  <a:lnTo>
                    <a:pt x="30508" y="157"/>
                  </a:lnTo>
                  <a:lnTo>
                    <a:pt x="30226" y="63"/>
                  </a:lnTo>
                  <a:lnTo>
                    <a:pt x="29914" y="32"/>
                  </a:lnTo>
                  <a:lnTo>
                    <a:pt x="29601" y="1"/>
                  </a:lnTo>
                  <a:lnTo>
                    <a:pt x="3064" y="1"/>
                  </a:lnTo>
                  <a:lnTo>
                    <a:pt x="3064" y="1"/>
                  </a:lnTo>
                  <a:lnTo>
                    <a:pt x="2751" y="32"/>
                  </a:lnTo>
                  <a:lnTo>
                    <a:pt x="2438" y="63"/>
                  </a:lnTo>
                  <a:lnTo>
                    <a:pt x="2157" y="157"/>
                  </a:lnTo>
                  <a:lnTo>
                    <a:pt x="1876" y="251"/>
                  </a:lnTo>
                  <a:lnTo>
                    <a:pt x="1594" y="376"/>
                  </a:lnTo>
                  <a:lnTo>
                    <a:pt x="1344" y="532"/>
                  </a:lnTo>
                  <a:lnTo>
                    <a:pt x="1126" y="720"/>
                  </a:lnTo>
                  <a:lnTo>
                    <a:pt x="907" y="907"/>
                  </a:lnTo>
                  <a:lnTo>
                    <a:pt x="688" y="1126"/>
                  </a:lnTo>
                  <a:lnTo>
                    <a:pt x="532" y="1376"/>
                  </a:lnTo>
                  <a:lnTo>
                    <a:pt x="375" y="1626"/>
                  </a:lnTo>
                  <a:lnTo>
                    <a:pt x="250" y="1908"/>
                  </a:lnTo>
                  <a:lnTo>
                    <a:pt x="125" y="2189"/>
                  </a:lnTo>
                  <a:lnTo>
                    <a:pt x="63" y="2470"/>
                  </a:lnTo>
                  <a:lnTo>
                    <a:pt x="0" y="2783"/>
                  </a:lnTo>
                  <a:lnTo>
                    <a:pt x="0" y="30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4440299" y="1862972"/>
              <a:ext cx="246743" cy="142867"/>
            </a:xfrm>
            <a:custGeom>
              <a:avLst/>
              <a:gdLst/>
              <a:ahLst/>
              <a:cxnLst/>
              <a:rect l="l" t="t" r="r" b="b"/>
              <a:pathLst>
                <a:path w="4159" h="2408" extrusionOk="0">
                  <a:moveTo>
                    <a:pt x="595" y="1"/>
                  </a:moveTo>
                  <a:lnTo>
                    <a:pt x="470" y="63"/>
                  </a:lnTo>
                  <a:lnTo>
                    <a:pt x="345" y="126"/>
                  </a:lnTo>
                  <a:lnTo>
                    <a:pt x="220" y="188"/>
                  </a:lnTo>
                  <a:lnTo>
                    <a:pt x="157" y="313"/>
                  </a:lnTo>
                  <a:lnTo>
                    <a:pt x="63" y="407"/>
                  </a:lnTo>
                  <a:lnTo>
                    <a:pt x="32" y="563"/>
                  </a:lnTo>
                  <a:lnTo>
                    <a:pt x="1" y="688"/>
                  </a:lnTo>
                  <a:lnTo>
                    <a:pt x="1" y="2408"/>
                  </a:lnTo>
                  <a:lnTo>
                    <a:pt x="3471" y="2220"/>
                  </a:lnTo>
                  <a:lnTo>
                    <a:pt x="3596" y="2189"/>
                  </a:lnTo>
                  <a:lnTo>
                    <a:pt x="3721" y="2158"/>
                  </a:lnTo>
                  <a:lnTo>
                    <a:pt x="3814" y="2095"/>
                  </a:lnTo>
                  <a:lnTo>
                    <a:pt x="3908" y="2001"/>
                  </a:lnTo>
                  <a:lnTo>
                    <a:pt x="4002" y="1908"/>
                  </a:lnTo>
                  <a:lnTo>
                    <a:pt x="4064" y="1814"/>
                  </a:lnTo>
                  <a:lnTo>
                    <a:pt x="4096" y="1689"/>
                  </a:lnTo>
                  <a:lnTo>
                    <a:pt x="4127" y="1564"/>
                  </a:lnTo>
                  <a:lnTo>
                    <a:pt x="4158" y="939"/>
                  </a:lnTo>
                  <a:lnTo>
                    <a:pt x="4158" y="782"/>
                  </a:lnTo>
                  <a:lnTo>
                    <a:pt x="4127" y="657"/>
                  </a:lnTo>
                  <a:lnTo>
                    <a:pt x="4064" y="532"/>
                  </a:lnTo>
                  <a:lnTo>
                    <a:pt x="4002" y="407"/>
                  </a:lnTo>
                  <a:lnTo>
                    <a:pt x="3908" y="345"/>
                  </a:lnTo>
                  <a:lnTo>
                    <a:pt x="3783" y="251"/>
                  </a:lnTo>
                  <a:lnTo>
                    <a:pt x="3658" y="220"/>
                  </a:lnTo>
                  <a:lnTo>
                    <a:pt x="3533" y="188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2565377" y="1862972"/>
              <a:ext cx="244845" cy="142867"/>
            </a:xfrm>
            <a:custGeom>
              <a:avLst/>
              <a:gdLst/>
              <a:ahLst/>
              <a:cxnLst/>
              <a:rect l="l" t="t" r="r" b="b"/>
              <a:pathLst>
                <a:path w="4127" h="2408" extrusionOk="0">
                  <a:moveTo>
                    <a:pt x="3408" y="1"/>
                  </a:moveTo>
                  <a:lnTo>
                    <a:pt x="626" y="188"/>
                  </a:lnTo>
                  <a:lnTo>
                    <a:pt x="501" y="220"/>
                  </a:lnTo>
                  <a:lnTo>
                    <a:pt x="376" y="251"/>
                  </a:lnTo>
                  <a:lnTo>
                    <a:pt x="251" y="345"/>
                  </a:lnTo>
                  <a:lnTo>
                    <a:pt x="157" y="407"/>
                  </a:lnTo>
                  <a:lnTo>
                    <a:pt x="63" y="532"/>
                  </a:lnTo>
                  <a:lnTo>
                    <a:pt x="32" y="657"/>
                  </a:lnTo>
                  <a:lnTo>
                    <a:pt x="1" y="782"/>
                  </a:lnTo>
                  <a:lnTo>
                    <a:pt x="1" y="939"/>
                  </a:lnTo>
                  <a:lnTo>
                    <a:pt x="32" y="1564"/>
                  </a:lnTo>
                  <a:lnTo>
                    <a:pt x="63" y="1689"/>
                  </a:lnTo>
                  <a:lnTo>
                    <a:pt x="95" y="1814"/>
                  </a:lnTo>
                  <a:lnTo>
                    <a:pt x="157" y="1908"/>
                  </a:lnTo>
                  <a:lnTo>
                    <a:pt x="251" y="2001"/>
                  </a:lnTo>
                  <a:lnTo>
                    <a:pt x="345" y="2095"/>
                  </a:lnTo>
                  <a:lnTo>
                    <a:pt x="438" y="2158"/>
                  </a:lnTo>
                  <a:lnTo>
                    <a:pt x="563" y="2189"/>
                  </a:lnTo>
                  <a:lnTo>
                    <a:pt x="688" y="2220"/>
                  </a:lnTo>
                  <a:lnTo>
                    <a:pt x="4127" y="2408"/>
                  </a:lnTo>
                  <a:lnTo>
                    <a:pt x="4127" y="688"/>
                  </a:lnTo>
                  <a:lnTo>
                    <a:pt x="4127" y="563"/>
                  </a:lnTo>
                  <a:lnTo>
                    <a:pt x="4095" y="407"/>
                  </a:lnTo>
                  <a:lnTo>
                    <a:pt x="4002" y="313"/>
                  </a:lnTo>
                  <a:lnTo>
                    <a:pt x="3908" y="188"/>
                  </a:lnTo>
                  <a:lnTo>
                    <a:pt x="3814" y="126"/>
                  </a:lnTo>
                  <a:lnTo>
                    <a:pt x="3689" y="63"/>
                  </a:lnTo>
                  <a:lnTo>
                    <a:pt x="3564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2787928" y="1506925"/>
              <a:ext cx="1674637" cy="504483"/>
            </a:xfrm>
            <a:custGeom>
              <a:avLst/>
              <a:gdLst/>
              <a:ahLst/>
              <a:cxnLst/>
              <a:rect l="l" t="t" r="r" b="b"/>
              <a:pathLst>
                <a:path w="28227" h="8503" extrusionOk="0">
                  <a:moveTo>
                    <a:pt x="6752" y="0"/>
                  </a:moveTo>
                  <a:lnTo>
                    <a:pt x="6346" y="63"/>
                  </a:lnTo>
                  <a:lnTo>
                    <a:pt x="5940" y="125"/>
                  </a:lnTo>
                  <a:lnTo>
                    <a:pt x="5533" y="250"/>
                  </a:lnTo>
                  <a:lnTo>
                    <a:pt x="5127" y="407"/>
                  </a:lnTo>
                  <a:lnTo>
                    <a:pt x="4752" y="594"/>
                  </a:lnTo>
                  <a:lnTo>
                    <a:pt x="4408" y="782"/>
                  </a:lnTo>
                  <a:lnTo>
                    <a:pt x="4033" y="1032"/>
                  </a:lnTo>
                  <a:lnTo>
                    <a:pt x="3720" y="1313"/>
                  </a:lnTo>
                  <a:lnTo>
                    <a:pt x="3376" y="1595"/>
                  </a:lnTo>
                  <a:lnTo>
                    <a:pt x="3095" y="1907"/>
                  </a:lnTo>
                  <a:lnTo>
                    <a:pt x="2814" y="2251"/>
                  </a:lnTo>
                  <a:lnTo>
                    <a:pt x="2532" y="2626"/>
                  </a:lnTo>
                  <a:lnTo>
                    <a:pt x="2314" y="3001"/>
                  </a:lnTo>
                  <a:lnTo>
                    <a:pt x="2095" y="3439"/>
                  </a:lnTo>
                  <a:lnTo>
                    <a:pt x="1876" y="3845"/>
                  </a:lnTo>
                  <a:lnTo>
                    <a:pt x="1751" y="4189"/>
                  </a:lnTo>
                  <a:lnTo>
                    <a:pt x="1720" y="4251"/>
                  </a:lnTo>
                  <a:lnTo>
                    <a:pt x="1689" y="4345"/>
                  </a:lnTo>
                  <a:lnTo>
                    <a:pt x="1" y="8471"/>
                  </a:lnTo>
                  <a:lnTo>
                    <a:pt x="1" y="8471"/>
                  </a:lnTo>
                  <a:lnTo>
                    <a:pt x="1720" y="8440"/>
                  </a:lnTo>
                  <a:lnTo>
                    <a:pt x="3345" y="4314"/>
                  </a:lnTo>
                  <a:lnTo>
                    <a:pt x="3408" y="4251"/>
                  </a:lnTo>
                  <a:lnTo>
                    <a:pt x="3408" y="4189"/>
                  </a:lnTo>
                  <a:lnTo>
                    <a:pt x="3533" y="3970"/>
                  </a:lnTo>
                  <a:lnTo>
                    <a:pt x="3689" y="3626"/>
                  </a:lnTo>
                  <a:lnTo>
                    <a:pt x="3877" y="3282"/>
                  </a:lnTo>
                  <a:lnTo>
                    <a:pt x="4095" y="2970"/>
                  </a:lnTo>
                  <a:lnTo>
                    <a:pt x="4314" y="2657"/>
                  </a:lnTo>
                  <a:lnTo>
                    <a:pt x="4564" y="2376"/>
                  </a:lnTo>
                  <a:lnTo>
                    <a:pt x="4814" y="2126"/>
                  </a:lnTo>
                  <a:lnTo>
                    <a:pt x="5096" y="1907"/>
                  </a:lnTo>
                  <a:lnTo>
                    <a:pt x="5377" y="1688"/>
                  </a:lnTo>
                  <a:lnTo>
                    <a:pt x="5658" y="1501"/>
                  </a:lnTo>
                  <a:lnTo>
                    <a:pt x="5971" y="1313"/>
                  </a:lnTo>
                  <a:lnTo>
                    <a:pt x="6315" y="1188"/>
                  </a:lnTo>
                  <a:lnTo>
                    <a:pt x="6627" y="1063"/>
                  </a:lnTo>
                  <a:lnTo>
                    <a:pt x="6971" y="969"/>
                  </a:lnTo>
                  <a:lnTo>
                    <a:pt x="7315" y="907"/>
                  </a:lnTo>
                  <a:lnTo>
                    <a:pt x="7690" y="844"/>
                  </a:lnTo>
                  <a:lnTo>
                    <a:pt x="20631" y="844"/>
                  </a:lnTo>
                  <a:lnTo>
                    <a:pt x="21006" y="907"/>
                  </a:lnTo>
                  <a:lnTo>
                    <a:pt x="21349" y="969"/>
                  </a:lnTo>
                  <a:lnTo>
                    <a:pt x="21693" y="1063"/>
                  </a:lnTo>
                  <a:lnTo>
                    <a:pt x="22006" y="1188"/>
                  </a:lnTo>
                  <a:lnTo>
                    <a:pt x="22350" y="1313"/>
                  </a:lnTo>
                  <a:lnTo>
                    <a:pt x="22662" y="1501"/>
                  </a:lnTo>
                  <a:lnTo>
                    <a:pt x="22944" y="1688"/>
                  </a:lnTo>
                  <a:lnTo>
                    <a:pt x="23225" y="1907"/>
                  </a:lnTo>
                  <a:lnTo>
                    <a:pt x="23506" y="2126"/>
                  </a:lnTo>
                  <a:lnTo>
                    <a:pt x="23756" y="2376"/>
                  </a:lnTo>
                  <a:lnTo>
                    <a:pt x="24006" y="2657"/>
                  </a:lnTo>
                  <a:lnTo>
                    <a:pt x="24225" y="2970"/>
                  </a:lnTo>
                  <a:lnTo>
                    <a:pt x="24444" y="3282"/>
                  </a:lnTo>
                  <a:lnTo>
                    <a:pt x="24631" y="3626"/>
                  </a:lnTo>
                  <a:lnTo>
                    <a:pt x="24788" y="3970"/>
                  </a:lnTo>
                  <a:lnTo>
                    <a:pt x="26757" y="8502"/>
                  </a:lnTo>
                  <a:lnTo>
                    <a:pt x="28226" y="8502"/>
                  </a:lnTo>
                  <a:lnTo>
                    <a:pt x="26319" y="3876"/>
                  </a:lnTo>
                  <a:lnTo>
                    <a:pt x="26132" y="3439"/>
                  </a:lnTo>
                  <a:lnTo>
                    <a:pt x="25913" y="3001"/>
                  </a:lnTo>
                  <a:lnTo>
                    <a:pt x="25663" y="2626"/>
                  </a:lnTo>
                  <a:lnTo>
                    <a:pt x="25413" y="2251"/>
                  </a:lnTo>
                  <a:lnTo>
                    <a:pt x="25132" y="1907"/>
                  </a:lnTo>
                  <a:lnTo>
                    <a:pt x="24819" y="1595"/>
                  </a:lnTo>
                  <a:lnTo>
                    <a:pt x="24506" y="1313"/>
                  </a:lnTo>
                  <a:lnTo>
                    <a:pt x="24163" y="1032"/>
                  </a:lnTo>
                  <a:lnTo>
                    <a:pt x="23819" y="782"/>
                  </a:lnTo>
                  <a:lnTo>
                    <a:pt x="23444" y="594"/>
                  </a:lnTo>
                  <a:lnTo>
                    <a:pt x="23069" y="407"/>
                  </a:lnTo>
                  <a:lnTo>
                    <a:pt x="22693" y="250"/>
                  </a:lnTo>
                  <a:lnTo>
                    <a:pt x="22287" y="125"/>
                  </a:lnTo>
                  <a:lnTo>
                    <a:pt x="21881" y="63"/>
                  </a:lnTo>
                  <a:lnTo>
                    <a:pt x="21474" y="0"/>
                  </a:lnTo>
                  <a:close/>
                </a:path>
              </a:pathLst>
            </a:custGeom>
            <a:solidFill>
              <a:srgbClr val="72B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2787928" y="1506925"/>
              <a:ext cx="1674637" cy="504483"/>
            </a:xfrm>
            <a:custGeom>
              <a:avLst/>
              <a:gdLst/>
              <a:ahLst/>
              <a:cxnLst/>
              <a:rect l="l" t="t" r="r" b="b"/>
              <a:pathLst>
                <a:path w="28227" h="8503" fill="none" extrusionOk="0">
                  <a:moveTo>
                    <a:pt x="3345" y="4314"/>
                  </a:moveTo>
                  <a:lnTo>
                    <a:pt x="3345" y="4314"/>
                  </a:lnTo>
                  <a:lnTo>
                    <a:pt x="3408" y="4251"/>
                  </a:lnTo>
                  <a:lnTo>
                    <a:pt x="3408" y="4189"/>
                  </a:lnTo>
                  <a:lnTo>
                    <a:pt x="3533" y="3970"/>
                  </a:lnTo>
                  <a:lnTo>
                    <a:pt x="3533" y="3970"/>
                  </a:lnTo>
                  <a:lnTo>
                    <a:pt x="3689" y="3626"/>
                  </a:lnTo>
                  <a:lnTo>
                    <a:pt x="3877" y="3282"/>
                  </a:lnTo>
                  <a:lnTo>
                    <a:pt x="4095" y="2970"/>
                  </a:lnTo>
                  <a:lnTo>
                    <a:pt x="4314" y="2657"/>
                  </a:lnTo>
                  <a:lnTo>
                    <a:pt x="4564" y="2376"/>
                  </a:lnTo>
                  <a:lnTo>
                    <a:pt x="4814" y="2126"/>
                  </a:lnTo>
                  <a:lnTo>
                    <a:pt x="5096" y="1907"/>
                  </a:lnTo>
                  <a:lnTo>
                    <a:pt x="5377" y="1688"/>
                  </a:lnTo>
                  <a:lnTo>
                    <a:pt x="5658" y="1501"/>
                  </a:lnTo>
                  <a:lnTo>
                    <a:pt x="5971" y="1313"/>
                  </a:lnTo>
                  <a:lnTo>
                    <a:pt x="6315" y="1188"/>
                  </a:lnTo>
                  <a:lnTo>
                    <a:pt x="6627" y="1063"/>
                  </a:lnTo>
                  <a:lnTo>
                    <a:pt x="6971" y="969"/>
                  </a:lnTo>
                  <a:lnTo>
                    <a:pt x="7315" y="907"/>
                  </a:lnTo>
                  <a:lnTo>
                    <a:pt x="7690" y="844"/>
                  </a:lnTo>
                  <a:lnTo>
                    <a:pt x="8034" y="844"/>
                  </a:lnTo>
                  <a:lnTo>
                    <a:pt x="20287" y="844"/>
                  </a:lnTo>
                  <a:lnTo>
                    <a:pt x="20287" y="844"/>
                  </a:lnTo>
                  <a:lnTo>
                    <a:pt x="20631" y="844"/>
                  </a:lnTo>
                  <a:lnTo>
                    <a:pt x="21006" y="907"/>
                  </a:lnTo>
                  <a:lnTo>
                    <a:pt x="21349" y="969"/>
                  </a:lnTo>
                  <a:lnTo>
                    <a:pt x="21693" y="1063"/>
                  </a:lnTo>
                  <a:lnTo>
                    <a:pt x="22006" y="1188"/>
                  </a:lnTo>
                  <a:lnTo>
                    <a:pt x="22350" y="1313"/>
                  </a:lnTo>
                  <a:lnTo>
                    <a:pt x="22662" y="1501"/>
                  </a:lnTo>
                  <a:lnTo>
                    <a:pt x="22944" y="1688"/>
                  </a:lnTo>
                  <a:lnTo>
                    <a:pt x="23225" y="1907"/>
                  </a:lnTo>
                  <a:lnTo>
                    <a:pt x="23506" y="2126"/>
                  </a:lnTo>
                  <a:lnTo>
                    <a:pt x="23756" y="2376"/>
                  </a:lnTo>
                  <a:lnTo>
                    <a:pt x="24006" y="2657"/>
                  </a:lnTo>
                  <a:lnTo>
                    <a:pt x="24225" y="2970"/>
                  </a:lnTo>
                  <a:lnTo>
                    <a:pt x="24444" y="3282"/>
                  </a:lnTo>
                  <a:lnTo>
                    <a:pt x="24631" y="3626"/>
                  </a:lnTo>
                  <a:lnTo>
                    <a:pt x="24788" y="3970"/>
                  </a:lnTo>
                  <a:lnTo>
                    <a:pt x="26757" y="8502"/>
                  </a:lnTo>
                  <a:lnTo>
                    <a:pt x="26757" y="8502"/>
                  </a:lnTo>
                  <a:lnTo>
                    <a:pt x="27507" y="8502"/>
                  </a:lnTo>
                  <a:lnTo>
                    <a:pt x="27507" y="8502"/>
                  </a:lnTo>
                  <a:lnTo>
                    <a:pt x="28226" y="8502"/>
                  </a:lnTo>
                  <a:lnTo>
                    <a:pt x="26319" y="3876"/>
                  </a:lnTo>
                  <a:lnTo>
                    <a:pt x="26319" y="3876"/>
                  </a:lnTo>
                  <a:lnTo>
                    <a:pt x="26132" y="3439"/>
                  </a:lnTo>
                  <a:lnTo>
                    <a:pt x="25913" y="3001"/>
                  </a:lnTo>
                  <a:lnTo>
                    <a:pt x="25663" y="2626"/>
                  </a:lnTo>
                  <a:lnTo>
                    <a:pt x="25413" y="2251"/>
                  </a:lnTo>
                  <a:lnTo>
                    <a:pt x="25132" y="1907"/>
                  </a:lnTo>
                  <a:lnTo>
                    <a:pt x="24819" y="1595"/>
                  </a:lnTo>
                  <a:lnTo>
                    <a:pt x="24506" y="1313"/>
                  </a:lnTo>
                  <a:lnTo>
                    <a:pt x="24163" y="1032"/>
                  </a:lnTo>
                  <a:lnTo>
                    <a:pt x="23819" y="782"/>
                  </a:lnTo>
                  <a:lnTo>
                    <a:pt x="23444" y="594"/>
                  </a:lnTo>
                  <a:lnTo>
                    <a:pt x="23069" y="407"/>
                  </a:lnTo>
                  <a:lnTo>
                    <a:pt x="22693" y="250"/>
                  </a:lnTo>
                  <a:lnTo>
                    <a:pt x="22287" y="125"/>
                  </a:lnTo>
                  <a:lnTo>
                    <a:pt x="21881" y="63"/>
                  </a:lnTo>
                  <a:lnTo>
                    <a:pt x="21474" y="0"/>
                  </a:lnTo>
                  <a:lnTo>
                    <a:pt x="21037" y="0"/>
                  </a:lnTo>
                  <a:lnTo>
                    <a:pt x="7159" y="0"/>
                  </a:lnTo>
                  <a:lnTo>
                    <a:pt x="7159" y="0"/>
                  </a:lnTo>
                  <a:lnTo>
                    <a:pt x="6752" y="0"/>
                  </a:lnTo>
                  <a:lnTo>
                    <a:pt x="6346" y="63"/>
                  </a:lnTo>
                  <a:lnTo>
                    <a:pt x="5940" y="125"/>
                  </a:lnTo>
                  <a:lnTo>
                    <a:pt x="5533" y="250"/>
                  </a:lnTo>
                  <a:lnTo>
                    <a:pt x="5127" y="407"/>
                  </a:lnTo>
                  <a:lnTo>
                    <a:pt x="4752" y="594"/>
                  </a:lnTo>
                  <a:lnTo>
                    <a:pt x="4408" y="782"/>
                  </a:lnTo>
                  <a:lnTo>
                    <a:pt x="4033" y="1032"/>
                  </a:lnTo>
                  <a:lnTo>
                    <a:pt x="3720" y="1313"/>
                  </a:lnTo>
                  <a:lnTo>
                    <a:pt x="3376" y="1595"/>
                  </a:lnTo>
                  <a:lnTo>
                    <a:pt x="3095" y="1907"/>
                  </a:lnTo>
                  <a:lnTo>
                    <a:pt x="2814" y="2251"/>
                  </a:lnTo>
                  <a:lnTo>
                    <a:pt x="2532" y="2626"/>
                  </a:lnTo>
                  <a:lnTo>
                    <a:pt x="2314" y="3001"/>
                  </a:lnTo>
                  <a:lnTo>
                    <a:pt x="2095" y="3439"/>
                  </a:lnTo>
                  <a:lnTo>
                    <a:pt x="1876" y="3845"/>
                  </a:lnTo>
                  <a:lnTo>
                    <a:pt x="1751" y="4189"/>
                  </a:lnTo>
                  <a:lnTo>
                    <a:pt x="1751" y="4189"/>
                  </a:lnTo>
                  <a:lnTo>
                    <a:pt x="1720" y="4251"/>
                  </a:lnTo>
                  <a:lnTo>
                    <a:pt x="1689" y="4345"/>
                  </a:lnTo>
                  <a:lnTo>
                    <a:pt x="1" y="8471"/>
                  </a:lnTo>
                  <a:lnTo>
                    <a:pt x="1" y="8471"/>
                  </a:lnTo>
                  <a:lnTo>
                    <a:pt x="1720" y="8440"/>
                  </a:lnTo>
                  <a:lnTo>
                    <a:pt x="3345" y="43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5868340" y="1471682"/>
              <a:ext cx="628694" cy="1324186"/>
            </a:xfrm>
            <a:custGeom>
              <a:avLst/>
              <a:gdLst/>
              <a:ahLst/>
              <a:cxnLst/>
              <a:rect l="l" t="t" r="r" b="b"/>
              <a:pathLst>
                <a:path w="10597" h="22319" extrusionOk="0">
                  <a:moveTo>
                    <a:pt x="2532" y="0"/>
                  </a:moveTo>
                  <a:lnTo>
                    <a:pt x="2251" y="32"/>
                  </a:lnTo>
                  <a:lnTo>
                    <a:pt x="2001" y="63"/>
                  </a:lnTo>
                  <a:lnTo>
                    <a:pt x="1782" y="126"/>
                  </a:lnTo>
                  <a:lnTo>
                    <a:pt x="1532" y="188"/>
                  </a:lnTo>
                  <a:lnTo>
                    <a:pt x="1313" y="313"/>
                  </a:lnTo>
                  <a:lnTo>
                    <a:pt x="1125" y="438"/>
                  </a:lnTo>
                  <a:lnTo>
                    <a:pt x="907" y="594"/>
                  </a:lnTo>
                  <a:lnTo>
                    <a:pt x="750" y="751"/>
                  </a:lnTo>
                  <a:lnTo>
                    <a:pt x="563" y="907"/>
                  </a:lnTo>
                  <a:lnTo>
                    <a:pt x="438" y="1126"/>
                  </a:lnTo>
                  <a:lnTo>
                    <a:pt x="313" y="1313"/>
                  </a:lnTo>
                  <a:lnTo>
                    <a:pt x="188" y="1532"/>
                  </a:lnTo>
                  <a:lnTo>
                    <a:pt x="125" y="1782"/>
                  </a:lnTo>
                  <a:lnTo>
                    <a:pt x="63" y="2032"/>
                  </a:lnTo>
                  <a:lnTo>
                    <a:pt x="0" y="2282"/>
                  </a:lnTo>
                  <a:lnTo>
                    <a:pt x="0" y="2532"/>
                  </a:lnTo>
                  <a:lnTo>
                    <a:pt x="0" y="22318"/>
                  </a:lnTo>
                  <a:lnTo>
                    <a:pt x="10596" y="22318"/>
                  </a:lnTo>
                  <a:lnTo>
                    <a:pt x="10596" y="2532"/>
                  </a:lnTo>
                  <a:lnTo>
                    <a:pt x="10596" y="2282"/>
                  </a:lnTo>
                  <a:lnTo>
                    <a:pt x="10534" y="2032"/>
                  </a:lnTo>
                  <a:lnTo>
                    <a:pt x="10471" y="1782"/>
                  </a:lnTo>
                  <a:lnTo>
                    <a:pt x="10409" y="1532"/>
                  </a:lnTo>
                  <a:lnTo>
                    <a:pt x="10284" y="1313"/>
                  </a:lnTo>
                  <a:lnTo>
                    <a:pt x="10159" y="1126"/>
                  </a:lnTo>
                  <a:lnTo>
                    <a:pt x="10034" y="907"/>
                  </a:lnTo>
                  <a:lnTo>
                    <a:pt x="9846" y="751"/>
                  </a:lnTo>
                  <a:lnTo>
                    <a:pt x="9690" y="594"/>
                  </a:lnTo>
                  <a:lnTo>
                    <a:pt x="9502" y="438"/>
                  </a:lnTo>
                  <a:lnTo>
                    <a:pt x="9284" y="313"/>
                  </a:lnTo>
                  <a:lnTo>
                    <a:pt x="9065" y="188"/>
                  </a:lnTo>
                  <a:lnTo>
                    <a:pt x="8815" y="126"/>
                  </a:lnTo>
                  <a:lnTo>
                    <a:pt x="8596" y="63"/>
                  </a:lnTo>
                  <a:lnTo>
                    <a:pt x="8346" y="32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2702609" y="2619625"/>
              <a:ext cx="261575" cy="365413"/>
            </a:xfrm>
            <a:custGeom>
              <a:avLst/>
              <a:gdLst/>
              <a:ahLst/>
              <a:cxnLst/>
              <a:rect l="l" t="t" r="r" b="b"/>
              <a:pathLst>
                <a:path w="4409" h="6159" extrusionOk="0">
                  <a:moveTo>
                    <a:pt x="845" y="1"/>
                  </a:moveTo>
                  <a:lnTo>
                    <a:pt x="657" y="63"/>
                  </a:lnTo>
                  <a:lnTo>
                    <a:pt x="470" y="157"/>
                  </a:lnTo>
                  <a:lnTo>
                    <a:pt x="313" y="313"/>
                  </a:lnTo>
                  <a:lnTo>
                    <a:pt x="188" y="438"/>
                  </a:lnTo>
                  <a:lnTo>
                    <a:pt x="95" y="626"/>
                  </a:lnTo>
                  <a:lnTo>
                    <a:pt x="32" y="814"/>
                  </a:lnTo>
                  <a:lnTo>
                    <a:pt x="1" y="1032"/>
                  </a:lnTo>
                  <a:lnTo>
                    <a:pt x="1" y="5127"/>
                  </a:lnTo>
                  <a:lnTo>
                    <a:pt x="32" y="5315"/>
                  </a:lnTo>
                  <a:lnTo>
                    <a:pt x="95" y="5533"/>
                  </a:lnTo>
                  <a:lnTo>
                    <a:pt x="188" y="5690"/>
                  </a:lnTo>
                  <a:lnTo>
                    <a:pt x="313" y="5846"/>
                  </a:lnTo>
                  <a:lnTo>
                    <a:pt x="470" y="5971"/>
                  </a:lnTo>
                  <a:lnTo>
                    <a:pt x="657" y="6065"/>
                  </a:lnTo>
                  <a:lnTo>
                    <a:pt x="845" y="6127"/>
                  </a:lnTo>
                  <a:lnTo>
                    <a:pt x="1064" y="6159"/>
                  </a:lnTo>
                  <a:lnTo>
                    <a:pt x="3345" y="6159"/>
                  </a:lnTo>
                  <a:lnTo>
                    <a:pt x="3564" y="6127"/>
                  </a:lnTo>
                  <a:lnTo>
                    <a:pt x="3752" y="6065"/>
                  </a:lnTo>
                  <a:lnTo>
                    <a:pt x="3939" y="5971"/>
                  </a:lnTo>
                  <a:lnTo>
                    <a:pt x="4096" y="5846"/>
                  </a:lnTo>
                  <a:lnTo>
                    <a:pt x="4221" y="5690"/>
                  </a:lnTo>
                  <a:lnTo>
                    <a:pt x="4314" y="5533"/>
                  </a:lnTo>
                  <a:lnTo>
                    <a:pt x="4377" y="5315"/>
                  </a:lnTo>
                  <a:lnTo>
                    <a:pt x="4408" y="5127"/>
                  </a:lnTo>
                  <a:lnTo>
                    <a:pt x="4408" y="1032"/>
                  </a:lnTo>
                  <a:lnTo>
                    <a:pt x="4377" y="814"/>
                  </a:lnTo>
                  <a:lnTo>
                    <a:pt x="4314" y="626"/>
                  </a:lnTo>
                  <a:lnTo>
                    <a:pt x="4221" y="438"/>
                  </a:lnTo>
                  <a:lnTo>
                    <a:pt x="4096" y="313"/>
                  </a:lnTo>
                  <a:lnTo>
                    <a:pt x="3939" y="157"/>
                  </a:lnTo>
                  <a:lnTo>
                    <a:pt x="3752" y="63"/>
                  </a:lnTo>
                  <a:lnTo>
                    <a:pt x="3564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4277139" y="2619625"/>
              <a:ext cx="259676" cy="365413"/>
            </a:xfrm>
            <a:custGeom>
              <a:avLst/>
              <a:gdLst/>
              <a:ahLst/>
              <a:cxnLst/>
              <a:rect l="l" t="t" r="r" b="b"/>
              <a:pathLst>
                <a:path w="4377" h="6159" extrusionOk="0">
                  <a:moveTo>
                    <a:pt x="813" y="1"/>
                  </a:moveTo>
                  <a:lnTo>
                    <a:pt x="625" y="63"/>
                  </a:lnTo>
                  <a:lnTo>
                    <a:pt x="469" y="157"/>
                  </a:lnTo>
                  <a:lnTo>
                    <a:pt x="313" y="313"/>
                  </a:lnTo>
                  <a:lnTo>
                    <a:pt x="188" y="438"/>
                  </a:lnTo>
                  <a:lnTo>
                    <a:pt x="63" y="626"/>
                  </a:lnTo>
                  <a:lnTo>
                    <a:pt x="32" y="814"/>
                  </a:lnTo>
                  <a:lnTo>
                    <a:pt x="0" y="1032"/>
                  </a:lnTo>
                  <a:lnTo>
                    <a:pt x="0" y="5127"/>
                  </a:lnTo>
                  <a:lnTo>
                    <a:pt x="32" y="5315"/>
                  </a:lnTo>
                  <a:lnTo>
                    <a:pt x="63" y="5533"/>
                  </a:lnTo>
                  <a:lnTo>
                    <a:pt x="188" y="5690"/>
                  </a:lnTo>
                  <a:lnTo>
                    <a:pt x="313" y="5846"/>
                  </a:lnTo>
                  <a:lnTo>
                    <a:pt x="469" y="5971"/>
                  </a:lnTo>
                  <a:lnTo>
                    <a:pt x="625" y="6065"/>
                  </a:lnTo>
                  <a:lnTo>
                    <a:pt x="813" y="6127"/>
                  </a:lnTo>
                  <a:lnTo>
                    <a:pt x="1032" y="6159"/>
                  </a:lnTo>
                  <a:lnTo>
                    <a:pt x="3345" y="6159"/>
                  </a:lnTo>
                  <a:lnTo>
                    <a:pt x="3532" y="6127"/>
                  </a:lnTo>
                  <a:lnTo>
                    <a:pt x="3720" y="6065"/>
                  </a:lnTo>
                  <a:lnTo>
                    <a:pt x="3907" y="5971"/>
                  </a:lnTo>
                  <a:lnTo>
                    <a:pt x="4064" y="5846"/>
                  </a:lnTo>
                  <a:lnTo>
                    <a:pt x="4189" y="5690"/>
                  </a:lnTo>
                  <a:lnTo>
                    <a:pt x="4283" y="5533"/>
                  </a:lnTo>
                  <a:lnTo>
                    <a:pt x="4345" y="5315"/>
                  </a:lnTo>
                  <a:lnTo>
                    <a:pt x="4376" y="5127"/>
                  </a:lnTo>
                  <a:lnTo>
                    <a:pt x="4376" y="1032"/>
                  </a:lnTo>
                  <a:lnTo>
                    <a:pt x="4345" y="814"/>
                  </a:lnTo>
                  <a:lnTo>
                    <a:pt x="4283" y="626"/>
                  </a:lnTo>
                  <a:lnTo>
                    <a:pt x="4189" y="438"/>
                  </a:lnTo>
                  <a:lnTo>
                    <a:pt x="4064" y="313"/>
                  </a:lnTo>
                  <a:lnTo>
                    <a:pt x="3907" y="157"/>
                  </a:lnTo>
                  <a:lnTo>
                    <a:pt x="3720" y="6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868340" y="1553262"/>
              <a:ext cx="628694" cy="1324186"/>
            </a:xfrm>
            <a:custGeom>
              <a:avLst/>
              <a:gdLst/>
              <a:ahLst/>
              <a:cxnLst/>
              <a:rect l="l" t="t" r="r" b="b"/>
              <a:pathLst>
                <a:path w="10597" h="22319" extrusionOk="0">
                  <a:moveTo>
                    <a:pt x="2438" y="1"/>
                  </a:moveTo>
                  <a:lnTo>
                    <a:pt x="2188" y="32"/>
                  </a:lnTo>
                  <a:lnTo>
                    <a:pt x="1938" y="63"/>
                  </a:lnTo>
                  <a:lnTo>
                    <a:pt x="1719" y="126"/>
                  </a:lnTo>
                  <a:lnTo>
                    <a:pt x="1500" y="188"/>
                  </a:lnTo>
                  <a:lnTo>
                    <a:pt x="1282" y="313"/>
                  </a:lnTo>
                  <a:lnTo>
                    <a:pt x="1063" y="407"/>
                  </a:lnTo>
                  <a:lnTo>
                    <a:pt x="875" y="563"/>
                  </a:lnTo>
                  <a:lnTo>
                    <a:pt x="719" y="720"/>
                  </a:lnTo>
                  <a:lnTo>
                    <a:pt x="563" y="876"/>
                  </a:lnTo>
                  <a:lnTo>
                    <a:pt x="406" y="1064"/>
                  </a:lnTo>
                  <a:lnTo>
                    <a:pt x="281" y="1282"/>
                  </a:lnTo>
                  <a:lnTo>
                    <a:pt x="188" y="1501"/>
                  </a:lnTo>
                  <a:lnTo>
                    <a:pt x="125" y="1720"/>
                  </a:lnTo>
                  <a:lnTo>
                    <a:pt x="63" y="1939"/>
                  </a:lnTo>
                  <a:lnTo>
                    <a:pt x="0" y="2189"/>
                  </a:lnTo>
                  <a:lnTo>
                    <a:pt x="0" y="2439"/>
                  </a:lnTo>
                  <a:lnTo>
                    <a:pt x="0" y="22319"/>
                  </a:lnTo>
                  <a:lnTo>
                    <a:pt x="10596" y="22319"/>
                  </a:lnTo>
                  <a:lnTo>
                    <a:pt x="10596" y="2439"/>
                  </a:lnTo>
                  <a:lnTo>
                    <a:pt x="10596" y="2189"/>
                  </a:lnTo>
                  <a:lnTo>
                    <a:pt x="10534" y="1939"/>
                  </a:lnTo>
                  <a:lnTo>
                    <a:pt x="10503" y="1720"/>
                  </a:lnTo>
                  <a:lnTo>
                    <a:pt x="10409" y="1501"/>
                  </a:lnTo>
                  <a:lnTo>
                    <a:pt x="10315" y="1282"/>
                  </a:lnTo>
                  <a:lnTo>
                    <a:pt x="10190" y="1064"/>
                  </a:lnTo>
                  <a:lnTo>
                    <a:pt x="10034" y="876"/>
                  </a:lnTo>
                  <a:lnTo>
                    <a:pt x="9877" y="720"/>
                  </a:lnTo>
                  <a:lnTo>
                    <a:pt x="9721" y="563"/>
                  </a:lnTo>
                  <a:lnTo>
                    <a:pt x="9534" y="407"/>
                  </a:lnTo>
                  <a:lnTo>
                    <a:pt x="9315" y="313"/>
                  </a:lnTo>
                  <a:lnTo>
                    <a:pt x="9127" y="188"/>
                  </a:lnTo>
                  <a:lnTo>
                    <a:pt x="8877" y="126"/>
                  </a:lnTo>
                  <a:lnTo>
                    <a:pt x="8658" y="63"/>
                  </a:lnTo>
                  <a:lnTo>
                    <a:pt x="8408" y="32"/>
                  </a:lnTo>
                  <a:lnTo>
                    <a:pt x="81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2621029" y="2300659"/>
              <a:ext cx="1991684" cy="552718"/>
            </a:xfrm>
            <a:custGeom>
              <a:avLst/>
              <a:gdLst/>
              <a:ahLst/>
              <a:cxnLst/>
              <a:rect l="l" t="t" r="r" b="b"/>
              <a:pathLst>
                <a:path w="33571" h="9316" extrusionOk="0">
                  <a:moveTo>
                    <a:pt x="33196" y="1"/>
                  </a:moveTo>
                  <a:lnTo>
                    <a:pt x="33227" y="344"/>
                  </a:lnTo>
                  <a:lnTo>
                    <a:pt x="33196" y="532"/>
                  </a:lnTo>
                  <a:lnTo>
                    <a:pt x="33133" y="751"/>
                  </a:lnTo>
                  <a:lnTo>
                    <a:pt x="33008" y="1126"/>
                  </a:lnTo>
                  <a:lnTo>
                    <a:pt x="32821" y="1470"/>
                  </a:lnTo>
                  <a:lnTo>
                    <a:pt x="32571" y="1782"/>
                  </a:lnTo>
                  <a:lnTo>
                    <a:pt x="32321" y="2032"/>
                  </a:lnTo>
                  <a:lnTo>
                    <a:pt x="32039" y="2251"/>
                  </a:lnTo>
                  <a:lnTo>
                    <a:pt x="31758" y="2439"/>
                  </a:lnTo>
                  <a:lnTo>
                    <a:pt x="31508" y="2564"/>
                  </a:lnTo>
                  <a:lnTo>
                    <a:pt x="31133" y="2720"/>
                  </a:lnTo>
                  <a:lnTo>
                    <a:pt x="30726" y="2814"/>
                  </a:lnTo>
                  <a:lnTo>
                    <a:pt x="30289" y="2908"/>
                  </a:lnTo>
                  <a:lnTo>
                    <a:pt x="29851" y="2970"/>
                  </a:lnTo>
                  <a:lnTo>
                    <a:pt x="28257" y="3095"/>
                  </a:lnTo>
                  <a:lnTo>
                    <a:pt x="26663" y="3220"/>
                  </a:lnTo>
                  <a:lnTo>
                    <a:pt x="23475" y="3376"/>
                  </a:lnTo>
                  <a:lnTo>
                    <a:pt x="20287" y="3470"/>
                  </a:lnTo>
                  <a:lnTo>
                    <a:pt x="17067" y="3501"/>
                  </a:lnTo>
                  <a:lnTo>
                    <a:pt x="13816" y="3470"/>
                  </a:lnTo>
                  <a:lnTo>
                    <a:pt x="10534" y="3376"/>
                  </a:lnTo>
                  <a:lnTo>
                    <a:pt x="7252" y="3189"/>
                  </a:lnTo>
                  <a:lnTo>
                    <a:pt x="3970" y="2970"/>
                  </a:lnTo>
                  <a:lnTo>
                    <a:pt x="3501" y="2908"/>
                  </a:lnTo>
                  <a:lnTo>
                    <a:pt x="3064" y="2814"/>
                  </a:lnTo>
                  <a:lnTo>
                    <a:pt x="2657" y="2720"/>
                  </a:lnTo>
                  <a:lnTo>
                    <a:pt x="2314" y="2564"/>
                  </a:lnTo>
                  <a:lnTo>
                    <a:pt x="1845" y="2345"/>
                  </a:lnTo>
                  <a:lnTo>
                    <a:pt x="1595" y="2220"/>
                  </a:lnTo>
                  <a:lnTo>
                    <a:pt x="1376" y="2064"/>
                  </a:lnTo>
                  <a:lnTo>
                    <a:pt x="1157" y="1845"/>
                  </a:lnTo>
                  <a:lnTo>
                    <a:pt x="969" y="1595"/>
                  </a:lnTo>
                  <a:lnTo>
                    <a:pt x="813" y="1282"/>
                  </a:lnTo>
                  <a:lnTo>
                    <a:pt x="688" y="876"/>
                  </a:lnTo>
                  <a:lnTo>
                    <a:pt x="532" y="63"/>
                  </a:lnTo>
                  <a:lnTo>
                    <a:pt x="282" y="157"/>
                  </a:lnTo>
                  <a:lnTo>
                    <a:pt x="188" y="219"/>
                  </a:lnTo>
                  <a:lnTo>
                    <a:pt x="126" y="282"/>
                  </a:lnTo>
                  <a:lnTo>
                    <a:pt x="63" y="376"/>
                  </a:lnTo>
                  <a:lnTo>
                    <a:pt x="32" y="469"/>
                  </a:lnTo>
                  <a:lnTo>
                    <a:pt x="0" y="688"/>
                  </a:lnTo>
                  <a:lnTo>
                    <a:pt x="0" y="845"/>
                  </a:lnTo>
                  <a:lnTo>
                    <a:pt x="0" y="1907"/>
                  </a:lnTo>
                  <a:lnTo>
                    <a:pt x="0" y="5908"/>
                  </a:lnTo>
                  <a:lnTo>
                    <a:pt x="32" y="6221"/>
                  </a:lnTo>
                  <a:lnTo>
                    <a:pt x="63" y="6533"/>
                  </a:lnTo>
                  <a:lnTo>
                    <a:pt x="157" y="6846"/>
                  </a:lnTo>
                  <a:lnTo>
                    <a:pt x="251" y="7127"/>
                  </a:lnTo>
                  <a:lnTo>
                    <a:pt x="407" y="7377"/>
                  </a:lnTo>
                  <a:lnTo>
                    <a:pt x="563" y="7627"/>
                  </a:lnTo>
                  <a:lnTo>
                    <a:pt x="751" y="7877"/>
                  </a:lnTo>
                  <a:lnTo>
                    <a:pt x="938" y="8096"/>
                  </a:lnTo>
                  <a:lnTo>
                    <a:pt x="1157" y="8284"/>
                  </a:lnTo>
                  <a:lnTo>
                    <a:pt x="1407" y="8471"/>
                  </a:lnTo>
                  <a:lnTo>
                    <a:pt x="1657" y="8628"/>
                  </a:lnTo>
                  <a:lnTo>
                    <a:pt x="1938" y="8753"/>
                  </a:lnTo>
                  <a:lnTo>
                    <a:pt x="2220" y="8878"/>
                  </a:lnTo>
                  <a:lnTo>
                    <a:pt x="2532" y="8940"/>
                  </a:lnTo>
                  <a:lnTo>
                    <a:pt x="2845" y="8971"/>
                  </a:lnTo>
                  <a:lnTo>
                    <a:pt x="3157" y="9003"/>
                  </a:lnTo>
                  <a:lnTo>
                    <a:pt x="6565" y="9159"/>
                  </a:lnTo>
                  <a:lnTo>
                    <a:pt x="10003" y="9253"/>
                  </a:lnTo>
                  <a:lnTo>
                    <a:pt x="13410" y="9315"/>
                  </a:lnTo>
                  <a:lnTo>
                    <a:pt x="20255" y="9315"/>
                  </a:lnTo>
                  <a:lnTo>
                    <a:pt x="23694" y="9253"/>
                  </a:lnTo>
                  <a:lnTo>
                    <a:pt x="27132" y="9159"/>
                  </a:lnTo>
                  <a:lnTo>
                    <a:pt x="30539" y="9003"/>
                  </a:lnTo>
                  <a:lnTo>
                    <a:pt x="30852" y="8971"/>
                  </a:lnTo>
                  <a:lnTo>
                    <a:pt x="31164" y="8940"/>
                  </a:lnTo>
                  <a:lnTo>
                    <a:pt x="31445" y="8878"/>
                  </a:lnTo>
                  <a:lnTo>
                    <a:pt x="31727" y="8753"/>
                  </a:lnTo>
                  <a:lnTo>
                    <a:pt x="32008" y="8628"/>
                  </a:lnTo>
                  <a:lnTo>
                    <a:pt x="32258" y="8471"/>
                  </a:lnTo>
                  <a:lnTo>
                    <a:pt x="32477" y="8284"/>
                  </a:lnTo>
                  <a:lnTo>
                    <a:pt x="32696" y="8096"/>
                  </a:lnTo>
                  <a:lnTo>
                    <a:pt x="32883" y="7877"/>
                  </a:lnTo>
                  <a:lnTo>
                    <a:pt x="33071" y="7627"/>
                  </a:lnTo>
                  <a:lnTo>
                    <a:pt x="33227" y="7377"/>
                  </a:lnTo>
                  <a:lnTo>
                    <a:pt x="33352" y="7127"/>
                  </a:lnTo>
                  <a:lnTo>
                    <a:pt x="33446" y="6846"/>
                  </a:lnTo>
                  <a:lnTo>
                    <a:pt x="33508" y="6533"/>
                  </a:lnTo>
                  <a:lnTo>
                    <a:pt x="33571" y="6221"/>
                  </a:lnTo>
                  <a:lnTo>
                    <a:pt x="33571" y="5908"/>
                  </a:lnTo>
                  <a:lnTo>
                    <a:pt x="33571" y="1907"/>
                  </a:lnTo>
                  <a:lnTo>
                    <a:pt x="33571" y="845"/>
                  </a:lnTo>
                  <a:lnTo>
                    <a:pt x="33571" y="688"/>
                  </a:lnTo>
                  <a:lnTo>
                    <a:pt x="33571" y="532"/>
                  </a:lnTo>
                  <a:lnTo>
                    <a:pt x="33540" y="407"/>
                  </a:lnTo>
                  <a:lnTo>
                    <a:pt x="33508" y="282"/>
                  </a:lnTo>
                  <a:lnTo>
                    <a:pt x="33446" y="219"/>
                  </a:lnTo>
                  <a:lnTo>
                    <a:pt x="33321" y="94"/>
                  </a:lnTo>
                  <a:lnTo>
                    <a:pt x="33196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2693354" y="2187515"/>
              <a:ext cx="387646" cy="263425"/>
            </a:xfrm>
            <a:custGeom>
              <a:avLst/>
              <a:gdLst/>
              <a:ahLst/>
              <a:cxnLst/>
              <a:rect l="l" t="t" r="r" b="b"/>
              <a:pathLst>
                <a:path w="6534" h="4440" extrusionOk="0">
                  <a:moveTo>
                    <a:pt x="813" y="1"/>
                  </a:moveTo>
                  <a:lnTo>
                    <a:pt x="626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88" y="470"/>
                  </a:lnTo>
                  <a:lnTo>
                    <a:pt x="94" y="657"/>
                  </a:lnTo>
                  <a:lnTo>
                    <a:pt x="32" y="876"/>
                  </a:lnTo>
                  <a:lnTo>
                    <a:pt x="1" y="1095"/>
                  </a:lnTo>
                  <a:lnTo>
                    <a:pt x="1" y="1345"/>
                  </a:lnTo>
                  <a:lnTo>
                    <a:pt x="1" y="1626"/>
                  </a:lnTo>
                  <a:lnTo>
                    <a:pt x="63" y="2158"/>
                  </a:lnTo>
                  <a:lnTo>
                    <a:pt x="219" y="2720"/>
                  </a:lnTo>
                  <a:lnTo>
                    <a:pt x="313" y="2939"/>
                  </a:lnTo>
                  <a:lnTo>
                    <a:pt x="438" y="3127"/>
                  </a:lnTo>
                  <a:lnTo>
                    <a:pt x="563" y="3314"/>
                  </a:lnTo>
                  <a:lnTo>
                    <a:pt x="751" y="3502"/>
                  </a:lnTo>
                  <a:lnTo>
                    <a:pt x="969" y="3627"/>
                  </a:lnTo>
                  <a:lnTo>
                    <a:pt x="1220" y="3783"/>
                  </a:lnTo>
                  <a:lnTo>
                    <a:pt x="1782" y="4033"/>
                  </a:lnTo>
                  <a:lnTo>
                    <a:pt x="2095" y="4158"/>
                  </a:lnTo>
                  <a:lnTo>
                    <a:pt x="2501" y="4252"/>
                  </a:lnTo>
                  <a:lnTo>
                    <a:pt x="2939" y="4314"/>
                  </a:lnTo>
                  <a:lnTo>
                    <a:pt x="3408" y="4377"/>
                  </a:lnTo>
                  <a:lnTo>
                    <a:pt x="3876" y="4408"/>
                  </a:lnTo>
                  <a:lnTo>
                    <a:pt x="4345" y="4439"/>
                  </a:lnTo>
                  <a:lnTo>
                    <a:pt x="4783" y="4408"/>
                  </a:lnTo>
                  <a:lnTo>
                    <a:pt x="5158" y="4346"/>
                  </a:lnTo>
                  <a:lnTo>
                    <a:pt x="5408" y="4283"/>
                  </a:lnTo>
                  <a:lnTo>
                    <a:pt x="5658" y="4221"/>
                  </a:lnTo>
                  <a:lnTo>
                    <a:pt x="5877" y="4096"/>
                  </a:lnTo>
                  <a:lnTo>
                    <a:pt x="6064" y="3971"/>
                  </a:lnTo>
                  <a:lnTo>
                    <a:pt x="6221" y="3814"/>
                  </a:lnTo>
                  <a:lnTo>
                    <a:pt x="6377" y="3627"/>
                  </a:lnTo>
                  <a:lnTo>
                    <a:pt x="6471" y="3408"/>
                  </a:lnTo>
                  <a:lnTo>
                    <a:pt x="6502" y="3189"/>
                  </a:lnTo>
                  <a:lnTo>
                    <a:pt x="6533" y="2970"/>
                  </a:lnTo>
                  <a:lnTo>
                    <a:pt x="6471" y="2752"/>
                  </a:lnTo>
                  <a:lnTo>
                    <a:pt x="6408" y="2533"/>
                  </a:lnTo>
                  <a:lnTo>
                    <a:pt x="6315" y="2345"/>
                  </a:lnTo>
                  <a:lnTo>
                    <a:pt x="6189" y="2158"/>
                  </a:lnTo>
                  <a:lnTo>
                    <a:pt x="6033" y="1970"/>
                  </a:lnTo>
                  <a:lnTo>
                    <a:pt x="5846" y="1845"/>
                  </a:lnTo>
                  <a:lnTo>
                    <a:pt x="5658" y="1720"/>
                  </a:lnTo>
                  <a:lnTo>
                    <a:pt x="5127" y="1439"/>
                  </a:lnTo>
                  <a:lnTo>
                    <a:pt x="4627" y="1220"/>
                  </a:lnTo>
                  <a:lnTo>
                    <a:pt x="3658" y="782"/>
                  </a:lnTo>
                  <a:lnTo>
                    <a:pt x="2689" y="438"/>
                  </a:lnTo>
                  <a:lnTo>
                    <a:pt x="1688" y="95"/>
                  </a:lnTo>
                  <a:lnTo>
                    <a:pt x="1345" y="32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4169571" y="2187515"/>
              <a:ext cx="387646" cy="263425"/>
            </a:xfrm>
            <a:custGeom>
              <a:avLst/>
              <a:gdLst/>
              <a:ahLst/>
              <a:cxnLst/>
              <a:rect l="l" t="t" r="r" b="b"/>
              <a:pathLst>
                <a:path w="6534" h="4440" extrusionOk="0">
                  <a:moveTo>
                    <a:pt x="5470" y="1"/>
                  </a:moveTo>
                  <a:lnTo>
                    <a:pt x="5189" y="32"/>
                  </a:lnTo>
                  <a:lnTo>
                    <a:pt x="4845" y="95"/>
                  </a:lnTo>
                  <a:lnTo>
                    <a:pt x="3845" y="438"/>
                  </a:lnTo>
                  <a:lnTo>
                    <a:pt x="2876" y="782"/>
                  </a:lnTo>
                  <a:lnTo>
                    <a:pt x="1907" y="1220"/>
                  </a:lnTo>
                  <a:lnTo>
                    <a:pt x="1407" y="1439"/>
                  </a:lnTo>
                  <a:lnTo>
                    <a:pt x="876" y="1720"/>
                  </a:lnTo>
                  <a:lnTo>
                    <a:pt x="688" y="1845"/>
                  </a:lnTo>
                  <a:lnTo>
                    <a:pt x="501" y="1970"/>
                  </a:lnTo>
                  <a:lnTo>
                    <a:pt x="344" y="2158"/>
                  </a:lnTo>
                  <a:lnTo>
                    <a:pt x="219" y="2345"/>
                  </a:lnTo>
                  <a:lnTo>
                    <a:pt x="125" y="2533"/>
                  </a:lnTo>
                  <a:lnTo>
                    <a:pt x="63" y="2752"/>
                  </a:lnTo>
                  <a:lnTo>
                    <a:pt x="0" y="2970"/>
                  </a:lnTo>
                  <a:lnTo>
                    <a:pt x="32" y="3189"/>
                  </a:lnTo>
                  <a:lnTo>
                    <a:pt x="63" y="3408"/>
                  </a:lnTo>
                  <a:lnTo>
                    <a:pt x="157" y="3627"/>
                  </a:lnTo>
                  <a:lnTo>
                    <a:pt x="313" y="3814"/>
                  </a:lnTo>
                  <a:lnTo>
                    <a:pt x="469" y="3971"/>
                  </a:lnTo>
                  <a:lnTo>
                    <a:pt x="657" y="4096"/>
                  </a:lnTo>
                  <a:lnTo>
                    <a:pt x="876" y="4221"/>
                  </a:lnTo>
                  <a:lnTo>
                    <a:pt x="1126" y="4283"/>
                  </a:lnTo>
                  <a:lnTo>
                    <a:pt x="1376" y="4346"/>
                  </a:lnTo>
                  <a:lnTo>
                    <a:pt x="1751" y="4408"/>
                  </a:lnTo>
                  <a:lnTo>
                    <a:pt x="2188" y="4439"/>
                  </a:lnTo>
                  <a:lnTo>
                    <a:pt x="2657" y="4408"/>
                  </a:lnTo>
                  <a:lnTo>
                    <a:pt x="3126" y="4377"/>
                  </a:lnTo>
                  <a:lnTo>
                    <a:pt x="3595" y="4314"/>
                  </a:lnTo>
                  <a:lnTo>
                    <a:pt x="4033" y="4252"/>
                  </a:lnTo>
                  <a:lnTo>
                    <a:pt x="4439" y="4158"/>
                  </a:lnTo>
                  <a:lnTo>
                    <a:pt x="4752" y="4033"/>
                  </a:lnTo>
                  <a:lnTo>
                    <a:pt x="5314" y="3783"/>
                  </a:lnTo>
                  <a:lnTo>
                    <a:pt x="5564" y="3627"/>
                  </a:lnTo>
                  <a:lnTo>
                    <a:pt x="5783" y="3502"/>
                  </a:lnTo>
                  <a:lnTo>
                    <a:pt x="5971" y="3314"/>
                  </a:lnTo>
                  <a:lnTo>
                    <a:pt x="6096" y="3127"/>
                  </a:lnTo>
                  <a:lnTo>
                    <a:pt x="6221" y="2939"/>
                  </a:lnTo>
                  <a:lnTo>
                    <a:pt x="6314" y="2720"/>
                  </a:lnTo>
                  <a:lnTo>
                    <a:pt x="6471" y="2158"/>
                  </a:lnTo>
                  <a:lnTo>
                    <a:pt x="6533" y="1626"/>
                  </a:lnTo>
                  <a:lnTo>
                    <a:pt x="6533" y="1345"/>
                  </a:lnTo>
                  <a:lnTo>
                    <a:pt x="6533" y="1095"/>
                  </a:lnTo>
                  <a:lnTo>
                    <a:pt x="6502" y="876"/>
                  </a:lnTo>
                  <a:lnTo>
                    <a:pt x="6439" y="657"/>
                  </a:lnTo>
                  <a:lnTo>
                    <a:pt x="6346" y="470"/>
                  </a:lnTo>
                  <a:lnTo>
                    <a:pt x="6252" y="282"/>
                  </a:lnTo>
                  <a:lnTo>
                    <a:pt x="6096" y="157"/>
                  </a:lnTo>
                  <a:lnTo>
                    <a:pt x="5908" y="63"/>
                  </a:lnTo>
                  <a:lnTo>
                    <a:pt x="5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4277139" y="2621523"/>
              <a:ext cx="139123" cy="122457"/>
            </a:xfrm>
            <a:custGeom>
              <a:avLst/>
              <a:gdLst/>
              <a:ahLst/>
              <a:cxnLst/>
              <a:rect l="l" t="t" r="r" b="b"/>
              <a:pathLst>
                <a:path w="2345" h="2064" extrusionOk="0">
                  <a:moveTo>
                    <a:pt x="813" y="0"/>
                  </a:moveTo>
                  <a:lnTo>
                    <a:pt x="625" y="63"/>
                  </a:lnTo>
                  <a:lnTo>
                    <a:pt x="469" y="156"/>
                  </a:lnTo>
                  <a:lnTo>
                    <a:pt x="313" y="281"/>
                  </a:lnTo>
                  <a:lnTo>
                    <a:pt x="188" y="438"/>
                  </a:lnTo>
                  <a:lnTo>
                    <a:pt x="63" y="625"/>
                  </a:lnTo>
                  <a:lnTo>
                    <a:pt x="32" y="813"/>
                  </a:lnTo>
                  <a:lnTo>
                    <a:pt x="0" y="1032"/>
                  </a:lnTo>
                  <a:lnTo>
                    <a:pt x="32" y="1250"/>
                  </a:lnTo>
                  <a:lnTo>
                    <a:pt x="63" y="1438"/>
                  </a:lnTo>
                  <a:lnTo>
                    <a:pt x="188" y="1594"/>
                  </a:lnTo>
                  <a:lnTo>
                    <a:pt x="313" y="1751"/>
                  </a:lnTo>
                  <a:lnTo>
                    <a:pt x="469" y="1876"/>
                  </a:lnTo>
                  <a:lnTo>
                    <a:pt x="625" y="1969"/>
                  </a:lnTo>
                  <a:lnTo>
                    <a:pt x="813" y="2032"/>
                  </a:lnTo>
                  <a:lnTo>
                    <a:pt x="1032" y="2063"/>
                  </a:lnTo>
                  <a:lnTo>
                    <a:pt x="1282" y="2063"/>
                  </a:lnTo>
                  <a:lnTo>
                    <a:pt x="1501" y="2032"/>
                  </a:lnTo>
                  <a:lnTo>
                    <a:pt x="1688" y="1969"/>
                  </a:lnTo>
                  <a:lnTo>
                    <a:pt x="1876" y="1876"/>
                  </a:lnTo>
                  <a:lnTo>
                    <a:pt x="2032" y="1751"/>
                  </a:lnTo>
                  <a:lnTo>
                    <a:pt x="2157" y="1594"/>
                  </a:lnTo>
                  <a:lnTo>
                    <a:pt x="2251" y="1438"/>
                  </a:lnTo>
                  <a:lnTo>
                    <a:pt x="2313" y="1250"/>
                  </a:lnTo>
                  <a:lnTo>
                    <a:pt x="2345" y="1032"/>
                  </a:lnTo>
                  <a:lnTo>
                    <a:pt x="2313" y="813"/>
                  </a:lnTo>
                  <a:lnTo>
                    <a:pt x="2251" y="625"/>
                  </a:lnTo>
                  <a:lnTo>
                    <a:pt x="2157" y="438"/>
                  </a:lnTo>
                  <a:lnTo>
                    <a:pt x="2032" y="281"/>
                  </a:lnTo>
                  <a:lnTo>
                    <a:pt x="1876" y="156"/>
                  </a:lnTo>
                  <a:lnTo>
                    <a:pt x="1688" y="63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2826908" y="2621523"/>
              <a:ext cx="137284" cy="122457"/>
            </a:xfrm>
            <a:custGeom>
              <a:avLst/>
              <a:gdLst/>
              <a:ahLst/>
              <a:cxnLst/>
              <a:rect l="l" t="t" r="r" b="b"/>
              <a:pathLst>
                <a:path w="2314" h="2064" extrusionOk="0">
                  <a:moveTo>
                    <a:pt x="813" y="0"/>
                  </a:moveTo>
                  <a:lnTo>
                    <a:pt x="625" y="63"/>
                  </a:lnTo>
                  <a:lnTo>
                    <a:pt x="438" y="156"/>
                  </a:lnTo>
                  <a:lnTo>
                    <a:pt x="313" y="281"/>
                  </a:lnTo>
                  <a:lnTo>
                    <a:pt x="156" y="438"/>
                  </a:lnTo>
                  <a:lnTo>
                    <a:pt x="63" y="625"/>
                  </a:lnTo>
                  <a:lnTo>
                    <a:pt x="0" y="813"/>
                  </a:lnTo>
                  <a:lnTo>
                    <a:pt x="0" y="1032"/>
                  </a:lnTo>
                  <a:lnTo>
                    <a:pt x="0" y="1250"/>
                  </a:lnTo>
                  <a:lnTo>
                    <a:pt x="63" y="1438"/>
                  </a:lnTo>
                  <a:lnTo>
                    <a:pt x="156" y="1594"/>
                  </a:lnTo>
                  <a:lnTo>
                    <a:pt x="313" y="1751"/>
                  </a:lnTo>
                  <a:lnTo>
                    <a:pt x="438" y="1876"/>
                  </a:lnTo>
                  <a:lnTo>
                    <a:pt x="625" y="1969"/>
                  </a:lnTo>
                  <a:lnTo>
                    <a:pt x="813" y="2032"/>
                  </a:lnTo>
                  <a:lnTo>
                    <a:pt x="1032" y="2063"/>
                  </a:lnTo>
                  <a:lnTo>
                    <a:pt x="1282" y="2063"/>
                  </a:lnTo>
                  <a:lnTo>
                    <a:pt x="1500" y="2032"/>
                  </a:lnTo>
                  <a:lnTo>
                    <a:pt x="1688" y="1969"/>
                  </a:lnTo>
                  <a:lnTo>
                    <a:pt x="1875" y="1876"/>
                  </a:lnTo>
                  <a:lnTo>
                    <a:pt x="2032" y="1751"/>
                  </a:lnTo>
                  <a:lnTo>
                    <a:pt x="2157" y="1594"/>
                  </a:lnTo>
                  <a:lnTo>
                    <a:pt x="2251" y="1438"/>
                  </a:lnTo>
                  <a:lnTo>
                    <a:pt x="2313" y="1250"/>
                  </a:lnTo>
                  <a:lnTo>
                    <a:pt x="2313" y="1032"/>
                  </a:lnTo>
                  <a:lnTo>
                    <a:pt x="2313" y="813"/>
                  </a:lnTo>
                  <a:lnTo>
                    <a:pt x="2251" y="625"/>
                  </a:lnTo>
                  <a:lnTo>
                    <a:pt x="2157" y="438"/>
                  </a:lnTo>
                  <a:lnTo>
                    <a:pt x="2032" y="281"/>
                  </a:lnTo>
                  <a:lnTo>
                    <a:pt x="1875" y="156"/>
                  </a:lnTo>
                  <a:lnTo>
                    <a:pt x="1688" y="63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5905422" y="1681240"/>
              <a:ext cx="552636" cy="552718"/>
            </a:xfrm>
            <a:custGeom>
              <a:avLst/>
              <a:gdLst/>
              <a:ahLst/>
              <a:cxnLst/>
              <a:rect l="l" t="t" r="r" b="b"/>
              <a:pathLst>
                <a:path w="9315" h="9316" extrusionOk="0">
                  <a:moveTo>
                    <a:pt x="4658" y="1"/>
                  </a:moveTo>
                  <a:lnTo>
                    <a:pt x="4189" y="32"/>
                  </a:lnTo>
                  <a:lnTo>
                    <a:pt x="3720" y="94"/>
                  </a:lnTo>
                  <a:lnTo>
                    <a:pt x="3282" y="219"/>
                  </a:lnTo>
                  <a:lnTo>
                    <a:pt x="2845" y="376"/>
                  </a:lnTo>
                  <a:lnTo>
                    <a:pt x="2438" y="563"/>
                  </a:lnTo>
                  <a:lnTo>
                    <a:pt x="2063" y="813"/>
                  </a:lnTo>
                  <a:lnTo>
                    <a:pt x="1688" y="1063"/>
                  </a:lnTo>
                  <a:lnTo>
                    <a:pt x="1376" y="1376"/>
                  </a:lnTo>
                  <a:lnTo>
                    <a:pt x="1063" y="1688"/>
                  </a:lnTo>
                  <a:lnTo>
                    <a:pt x="813" y="2064"/>
                  </a:lnTo>
                  <a:lnTo>
                    <a:pt x="563" y="2439"/>
                  </a:lnTo>
                  <a:lnTo>
                    <a:pt x="375" y="2845"/>
                  </a:lnTo>
                  <a:lnTo>
                    <a:pt x="219" y="3283"/>
                  </a:lnTo>
                  <a:lnTo>
                    <a:pt x="94" y="3720"/>
                  </a:lnTo>
                  <a:lnTo>
                    <a:pt x="32" y="4189"/>
                  </a:lnTo>
                  <a:lnTo>
                    <a:pt x="0" y="4658"/>
                  </a:lnTo>
                  <a:lnTo>
                    <a:pt x="32" y="5127"/>
                  </a:lnTo>
                  <a:lnTo>
                    <a:pt x="94" y="5596"/>
                  </a:lnTo>
                  <a:lnTo>
                    <a:pt x="219" y="6065"/>
                  </a:lnTo>
                  <a:lnTo>
                    <a:pt x="375" y="6471"/>
                  </a:lnTo>
                  <a:lnTo>
                    <a:pt x="563" y="6877"/>
                  </a:lnTo>
                  <a:lnTo>
                    <a:pt x="813" y="7284"/>
                  </a:lnTo>
                  <a:lnTo>
                    <a:pt x="1063" y="7627"/>
                  </a:lnTo>
                  <a:lnTo>
                    <a:pt x="1376" y="7971"/>
                  </a:lnTo>
                  <a:lnTo>
                    <a:pt x="1688" y="8253"/>
                  </a:lnTo>
                  <a:lnTo>
                    <a:pt x="2063" y="8534"/>
                  </a:lnTo>
                  <a:lnTo>
                    <a:pt x="2438" y="8753"/>
                  </a:lnTo>
                  <a:lnTo>
                    <a:pt x="2845" y="8971"/>
                  </a:lnTo>
                  <a:lnTo>
                    <a:pt x="3282" y="9128"/>
                  </a:lnTo>
                  <a:lnTo>
                    <a:pt x="3720" y="9222"/>
                  </a:lnTo>
                  <a:lnTo>
                    <a:pt x="4189" y="9315"/>
                  </a:lnTo>
                  <a:lnTo>
                    <a:pt x="5126" y="9315"/>
                  </a:lnTo>
                  <a:lnTo>
                    <a:pt x="5595" y="9222"/>
                  </a:lnTo>
                  <a:lnTo>
                    <a:pt x="6064" y="9128"/>
                  </a:lnTo>
                  <a:lnTo>
                    <a:pt x="6471" y="8971"/>
                  </a:lnTo>
                  <a:lnTo>
                    <a:pt x="6877" y="8753"/>
                  </a:lnTo>
                  <a:lnTo>
                    <a:pt x="7283" y="8534"/>
                  </a:lnTo>
                  <a:lnTo>
                    <a:pt x="7627" y="8253"/>
                  </a:lnTo>
                  <a:lnTo>
                    <a:pt x="7971" y="7971"/>
                  </a:lnTo>
                  <a:lnTo>
                    <a:pt x="8252" y="7627"/>
                  </a:lnTo>
                  <a:lnTo>
                    <a:pt x="8534" y="7284"/>
                  </a:lnTo>
                  <a:lnTo>
                    <a:pt x="8752" y="6877"/>
                  </a:lnTo>
                  <a:lnTo>
                    <a:pt x="8971" y="6471"/>
                  </a:lnTo>
                  <a:lnTo>
                    <a:pt x="9127" y="6065"/>
                  </a:lnTo>
                  <a:lnTo>
                    <a:pt x="9221" y="5596"/>
                  </a:lnTo>
                  <a:lnTo>
                    <a:pt x="9315" y="5127"/>
                  </a:lnTo>
                  <a:lnTo>
                    <a:pt x="9315" y="4658"/>
                  </a:lnTo>
                  <a:lnTo>
                    <a:pt x="9315" y="4189"/>
                  </a:lnTo>
                  <a:lnTo>
                    <a:pt x="9221" y="3720"/>
                  </a:lnTo>
                  <a:lnTo>
                    <a:pt x="9127" y="3283"/>
                  </a:lnTo>
                  <a:lnTo>
                    <a:pt x="8971" y="2845"/>
                  </a:lnTo>
                  <a:lnTo>
                    <a:pt x="8752" y="2439"/>
                  </a:lnTo>
                  <a:lnTo>
                    <a:pt x="8534" y="2064"/>
                  </a:lnTo>
                  <a:lnTo>
                    <a:pt x="8252" y="1688"/>
                  </a:lnTo>
                  <a:lnTo>
                    <a:pt x="7971" y="1376"/>
                  </a:lnTo>
                  <a:lnTo>
                    <a:pt x="7627" y="1063"/>
                  </a:lnTo>
                  <a:lnTo>
                    <a:pt x="7283" y="813"/>
                  </a:lnTo>
                  <a:lnTo>
                    <a:pt x="6877" y="563"/>
                  </a:lnTo>
                  <a:lnTo>
                    <a:pt x="6471" y="376"/>
                  </a:lnTo>
                  <a:lnTo>
                    <a:pt x="6064" y="219"/>
                  </a:lnTo>
                  <a:lnTo>
                    <a:pt x="5595" y="94"/>
                  </a:lnTo>
                  <a:lnTo>
                    <a:pt x="5126" y="32"/>
                  </a:lnTo>
                  <a:lnTo>
                    <a:pt x="4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5784861" y="2851492"/>
              <a:ext cx="795582" cy="114982"/>
            </a:xfrm>
            <a:custGeom>
              <a:avLst/>
              <a:gdLst/>
              <a:ahLst/>
              <a:cxnLst/>
              <a:rect l="l" t="t" r="r" b="b"/>
              <a:pathLst>
                <a:path w="13410" h="1938" extrusionOk="0">
                  <a:moveTo>
                    <a:pt x="344" y="0"/>
                  </a:moveTo>
                  <a:lnTo>
                    <a:pt x="219" y="31"/>
                  </a:lnTo>
                  <a:lnTo>
                    <a:pt x="94" y="94"/>
                  </a:lnTo>
                  <a:lnTo>
                    <a:pt x="32" y="219"/>
                  </a:lnTo>
                  <a:lnTo>
                    <a:pt x="1" y="344"/>
                  </a:lnTo>
                  <a:lnTo>
                    <a:pt x="1" y="1594"/>
                  </a:lnTo>
                  <a:lnTo>
                    <a:pt x="32" y="1750"/>
                  </a:lnTo>
                  <a:lnTo>
                    <a:pt x="94" y="1844"/>
                  </a:lnTo>
                  <a:lnTo>
                    <a:pt x="219" y="1907"/>
                  </a:lnTo>
                  <a:lnTo>
                    <a:pt x="344" y="1938"/>
                  </a:lnTo>
                  <a:lnTo>
                    <a:pt x="13066" y="1938"/>
                  </a:lnTo>
                  <a:lnTo>
                    <a:pt x="13222" y="1907"/>
                  </a:lnTo>
                  <a:lnTo>
                    <a:pt x="13316" y="1844"/>
                  </a:lnTo>
                  <a:lnTo>
                    <a:pt x="13410" y="1750"/>
                  </a:lnTo>
                  <a:lnTo>
                    <a:pt x="13410" y="1594"/>
                  </a:lnTo>
                  <a:lnTo>
                    <a:pt x="13410" y="344"/>
                  </a:lnTo>
                  <a:lnTo>
                    <a:pt x="13410" y="219"/>
                  </a:lnTo>
                  <a:lnTo>
                    <a:pt x="13316" y="94"/>
                  </a:lnTo>
                  <a:lnTo>
                    <a:pt x="13222" y="31"/>
                  </a:lnTo>
                  <a:lnTo>
                    <a:pt x="13066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5784861" y="2908984"/>
              <a:ext cx="795582" cy="57491"/>
            </a:xfrm>
            <a:custGeom>
              <a:avLst/>
              <a:gdLst/>
              <a:ahLst/>
              <a:cxnLst/>
              <a:rect l="l" t="t" r="r" b="b"/>
              <a:pathLst>
                <a:path w="13410" h="969" extrusionOk="0">
                  <a:moveTo>
                    <a:pt x="1" y="0"/>
                  </a:moveTo>
                  <a:lnTo>
                    <a:pt x="1" y="625"/>
                  </a:lnTo>
                  <a:lnTo>
                    <a:pt x="32" y="781"/>
                  </a:lnTo>
                  <a:lnTo>
                    <a:pt x="94" y="875"/>
                  </a:lnTo>
                  <a:lnTo>
                    <a:pt x="219" y="938"/>
                  </a:lnTo>
                  <a:lnTo>
                    <a:pt x="344" y="969"/>
                  </a:lnTo>
                  <a:lnTo>
                    <a:pt x="13066" y="969"/>
                  </a:lnTo>
                  <a:lnTo>
                    <a:pt x="13222" y="938"/>
                  </a:lnTo>
                  <a:lnTo>
                    <a:pt x="13316" y="875"/>
                  </a:lnTo>
                  <a:lnTo>
                    <a:pt x="13410" y="781"/>
                  </a:lnTo>
                  <a:lnTo>
                    <a:pt x="13410" y="625"/>
                  </a:lnTo>
                  <a:lnTo>
                    <a:pt x="13410" y="0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041983" y="2601113"/>
              <a:ext cx="1159081" cy="163217"/>
            </a:xfrm>
            <a:custGeom>
              <a:avLst/>
              <a:gdLst/>
              <a:ahLst/>
              <a:cxnLst/>
              <a:rect l="l" t="t" r="r" b="b"/>
              <a:pathLst>
                <a:path w="19537" h="2751" extrusionOk="0">
                  <a:moveTo>
                    <a:pt x="595" y="0"/>
                  </a:moveTo>
                  <a:lnTo>
                    <a:pt x="439" y="32"/>
                  </a:lnTo>
                  <a:lnTo>
                    <a:pt x="282" y="63"/>
                  </a:lnTo>
                  <a:lnTo>
                    <a:pt x="188" y="157"/>
                  </a:lnTo>
                  <a:lnTo>
                    <a:pt x="95" y="250"/>
                  </a:lnTo>
                  <a:lnTo>
                    <a:pt x="32" y="375"/>
                  </a:lnTo>
                  <a:lnTo>
                    <a:pt x="1" y="500"/>
                  </a:lnTo>
                  <a:lnTo>
                    <a:pt x="1" y="657"/>
                  </a:lnTo>
                  <a:lnTo>
                    <a:pt x="32" y="782"/>
                  </a:lnTo>
                  <a:lnTo>
                    <a:pt x="220" y="1251"/>
                  </a:lnTo>
                  <a:lnTo>
                    <a:pt x="407" y="1563"/>
                  </a:lnTo>
                  <a:lnTo>
                    <a:pt x="626" y="1844"/>
                  </a:lnTo>
                  <a:lnTo>
                    <a:pt x="876" y="2126"/>
                  </a:lnTo>
                  <a:lnTo>
                    <a:pt x="1157" y="2345"/>
                  </a:lnTo>
                  <a:lnTo>
                    <a:pt x="1470" y="2501"/>
                  </a:lnTo>
                  <a:lnTo>
                    <a:pt x="1845" y="2626"/>
                  </a:lnTo>
                  <a:lnTo>
                    <a:pt x="2189" y="2720"/>
                  </a:lnTo>
                  <a:lnTo>
                    <a:pt x="2564" y="2751"/>
                  </a:lnTo>
                  <a:lnTo>
                    <a:pt x="16942" y="2751"/>
                  </a:lnTo>
                  <a:lnTo>
                    <a:pt x="17317" y="2720"/>
                  </a:lnTo>
                  <a:lnTo>
                    <a:pt x="17693" y="2626"/>
                  </a:lnTo>
                  <a:lnTo>
                    <a:pt x="18036" y="2501"/>
                  </a:lnTo>
                  <a:lnTo>
                    <a:pt x="18349" y="2345"/>
                  </a:lnTo>
                  <a:lnTo>
                    <a:pt x="18630" y="2126"/>
                  </a:lnTo>
                  <a:lnTo>
                    <a:pt x="18912" y="1844"/>
                  </a:lnTo>
                  <a:lnTo>
                    <a:pt x="19130" y="1563"/>
                  </a:lnTo>
                  <a:lnTo>
                    <a:pt x="19287" y="1251"/>
                  </a:lnTo>
                  <a:lnTo>
                    <a:pt x="19474" y="782"/>
                  </a:lnTo>
                  <a:lnTo>
                    <a:pt x="19537" y="657"/>
                  </a:lnTo>
                  <a:lnTo>
                    <a:pt x="19537" y="500"/>
                  </a:lnTo>
                  <a:lnTo>
                    <a:pt x="19506" y="375"/>
                  </a:lnTo>
                  <a:lnTo>
                    <a:pt x="19443" y="250"/>
                  </a:lnTo>
                  <a:lnTo>
                    <a:pt x="19349" y="157"/>
                  </a:lnTo>
                  <a:lnTo>
                    <a:pt x="19224" y="63"/>
                  </a:lnTo>
                  <a:lnTo>
                    <a:pt x="19068" y="32"/>
                  </a:lnTo>
                  <a:lnTo>
                    <a:pt x="18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179216" y="2285827"/>
              <a:ext cx="884632" cy="126195"/>
            </a:xfrm>
            <a:custGeom>
              <a:avLst/>
              <a:gdLst/>
              <a:ahLst/>
              <a:cxnLst/>
              <a:rect l="l" t="t" r="r" b="b"/>
              <a:pathLst>
                <a:path w="14911" h="2127" extrusionOk="0">
                  <a:moveTo>
                    <a:pt x="439" y="1"/>
                  </a:moveTo>
                  <a:lnTo>
                    <a:pt x="345" y="32"/>
                  </a:lnTo>
                  <a:lnTo>
                    <a:pt x="220" y="63"/>
                  </a:lnTo>
                  <a:lnTo>
                    <a:pt x="126" y="126"/>
                  </a:lnTo>
                  <a:lnTo>
                    <a:pt x="63" y="219"/>
                  </a:lnTo>
                  <a:lnTo>
                    <a:pt x="32" y="313"/>
                  </a:lnTo>
                  <a:lnTo>
                    <a:pt x="1" y="407"/>
                  </a:lnTo>
                  <a:lnTo>
                    <a:pt x="1" y="501"/>
                  </a:lnTo>
                  <a:lnTo>
                    <a:pt x="32" y="626"/>
                  </a:lnTo>
                  <a:lnTo>
                    <a:pt x="188" y="969"/>
                  </a:lnTo>
                  <a:lnTo>
                    <a:pt x="314" y="1220"/>
                  </a:lnTo>
                  <a:lnTo>
                    <a:pt x="470" y="1470"/>
                  </a:lnTo>
                  <a:lnTo>
                    <a:pt x="657" y="1657"/>
                  </a:lnTo>
                  <a:lnTo>
                    <a:pt x="876" y="1813"/>
                  </a:lnTo>
                  <a:lnTo>
                    <a:pt x="1126" y="1938"/>
                  </a:lnTo>
                  <a:lnTo>
                    <a:pt x="1408" y="2064"/>
                  </a:lnTo>
                  <a:lnTo>
                    <a:pt x="1689" y="2126"/>
                  </a:lnTo>
                  <a:lnTo>
                    <a:pt x="13223" y="2126"/>
                  </a:lnTo>
                  <a:lnTo>
                    <a:pt x="13504" y="2064"/>
                  </a:lnTo>
                  <a:lnTo>
                    <a:pt x="13754" y="1938"/>
                  </a:lnTo>
                  <a:lnTo>
                    <a:pt x="14004" y="1813"/>
                  </a:lnTo>
                  <a:lnTo>
                    <a:pt x="14223" y="1657"/>
                  </a:lnTo>
                  <a:lnTo>
                    <a:pt x="14411" y="1470"/>
                  </a:lnTo>
                  <a:lnTo>
                    <a:pt x="14598" y="1220"/>
                  </a:lnTo>
                  <a:lnTo>
                    <a:pt x="14723" y="969"/>
                  </a:lnTo>
                  <a:lnTo>
                    <a:pt x="14879" y="626"/>
                  </a:lnTo>
                  <a:lnTo>
                    <a:pt x="14911" y="501"/>
                  </a:lnTo>
                  <a:lnTo>
                    <a:pt x="14911" y="407"/>
                  </a:lnTo>
                  <a:lnTo>
                    <a:pt x="14879" y="313"/>
                  </a:lnTo>
                  <a:lnTo>
                    <a:pt x="14817" y="219"/>
                  </a:lnTo>
                  <a:lnTo>
                    <a:pt x="14754" y="126"/>
                  </a:lnTo>
                  <a:lnTo>
                    <a:pt x="14661" y="63"/>
                  </a:lnTo>
                  <a:lnTo>
                    <a:pt x="14567" y="32"/>
                  </a:lnTo>
                  <a:lnTo>
                    <a:pt x="14442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596492" y="1557000"/>
              <a:ext cx="20468" cy="102048"/>
            </a:xfrm>
            <a:custGeom>
              <a:avLst/>
              <a:gdLst/>
              <a:ahLst/>
              <a:cxnLst/>
              <a:rect l="l" t="t" r="r" b="b"/>
              <a:pathLst>
                <a:path w="345" h="1720" extrusionOk="0">
                  <a:moveTo>
                    <a:pt x="1" y="0"/>
                  </a:moveTo>
                  <a:lnTo>
                    <a:pt x="1" y="1719"/>
                  </a:lnTo>
                  <a:lnTo>
                    <a:pt x="345" y="1719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596492" y="1557000"/>
              <a:ext cx="20468" cy="102048"/>
            </a:xfrm>
            <a:custGeom>
              <a:avLst/>
              <a:gdLst/>
              <a:ahLst/>
              <a:cxnLst/>
              <a:rect l="l" t="t" r="r" b="b"/>
              <a:pathLst>
                <a:path w="345" h="1720" fill="none" extrusionOk="0">
                  <a:moveTo>
                    <a:pt x="1" y="0"/>
                  </a:moveTo>
                  <a:lnTo>
                    <a:pt x="1" y="1719"/>
                  </a:lnTo>
                  <a:lnTo>
                    <a:pt x="345" y="1719"/>
                  </a:lnTo>
                  <a:lnTo>
                    <a:pt x="3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501918" y="1621909"/>
              <a:ext cx="107620" cy="103887"/>
            </a:xfrm>
            <a:custGeom>
              <a:avLst/>
              <a:gdLst/>
              <a:ahLst/>
              <a:cxnLst/>
              <a:rect l="l" t="t" r="r" b="b"/>
              <a:pathLst>
                <a:path w="1814" h="1751" extrusionOk="0">
                  <a:moveTo>
                    <a:pt x="1657" y="0"/>
                  </a:moveTo>
                  <a:lnTo>
                    <a:pt x="1282" y="32"/>
                  </a:lnTo>
                  <a:lnTo>
                    <a:pt x="1063" y="63"/>
                  </a:lnTo>
                  <a:lnTo>
                    <a:pt x="813" y="125"/>
                  </a:lnTo>
                  <a:lnTo>
                    <a:pt x="595" y="250"/>
                  </a:lnTo>
                  <a:lnTo>
                    <a:pt x="376" y="375"/>
                  </a:lnTo>
                  <a:lnTo>
                    <a:pt x="220" y="594"/>
                  </a:lnTo>
                  <a:lnTo>
                    <a:pt x="126" y="813"/>
                  </a:lnTo>
                  <a:lnTo>
                    <a:pt x="63" y="1032"/>
                  </a:lnTo>
                  <a:lnTo>
                    <a:pt x="32" y="1251"/>
                  </a:lnTo>
                  <a:lnTo>
                    <a:pt x="1" y="1594"/>
                  </a:lnTo>
                  <a:lnTo>
                    <a:pt x="32" y="1751"/>
                  </a:lnTo>
                  <a:lnTo>
                    <a:pt x="532" y="1751"/>
                  </a:lnTo>
                  <a:lnTo>
                    <a:pt x="782" y="1720"/>
                  </a:lnTo>
                  <a:lnTo>
                    <a:pt x="1001" y="1657"/>
                  </a:lnTo>
                  <a:lnTo>
                    <a:pt x="1220" y="1532"/>
                  </a:lnTo>
                  <a:lnTo>
                    <a:pt x="1439" y="1376"/>
                  </a:lnTo>
                  <a:lnTo>
                    <a:pt x="1595" y="1188"/>
                  </a:lnTo>
                  <a:lnTo>
                    <a:pt x="1689" y="969"/>
                  </a:lnTo>
                  <a:lnTo>
                    <a:pt x="1751" y="751"/>
                  </a:lnTo>
                  <a:lnTo>
                    <a:pt x="1814" y="532"/>
                  </a:lnTo>
                  <a:lnTo>
                    <a:pt x="1814" y="157"/>
                  </a:lnTo>
                  <a:lnTo>
                    <a:pt x="1814" y="32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501918" y="1621909"/>
              <a:ext cx="107620" cy="103887"/>
            </a:xfrm>
            <a:custGeom>
              <a:avLst/>
              <a:gdLst/>
              <a:ahLst/>
              <a:cxnLst/>
              <a:rect l="l" t="t" r="r" b="b"/>
              <a:pathLst>
                <a:path w="1814" h="1751" fill="none" extrusionOk="0">
                  <a:moveTo>
                    <a:pt x="1439" y="1376"/>
                  </a:moveTo>
                  <a:lnTo>
                    <a:pt x="1439" y="1376"/>
                  </a:lnTo>
                  <a:lnTo>
                    <a:pt x="1595" y="1188"/>
                  </a:lnTo>
                  <a:lnTo>
                    <a:pt x="1689" y="969"/>
                  </a:lnTo>
                  <a:lnTo>
                    <a:pt x="1751" y="751"/>
                  </a:lnTo>
                  <a:lnTo>
                    <a:pt x="1814" y="532"/>
                  </a:lnTo>
                  <a:lnTo>
                    <a:pt x="1814" y="157"/>
                  </a:lnTo>
                  <a:lnTo>
                    <a:pt x="1814" y="32"/>
                  </a:lnTo>
                  <a:lnTo>
                    <a:pt x="1814" y="32"/>
                  </a:lnTo>
                  <a:lnTo>
                    <a:pt x="1657" y="0"/>
                  </a:lnTo>
                  <a:lnTo>
                    <a:pt x="1282" y="32"/>
                  </a:lnTo>
                  <a:lnTo>
                    <a:pt x="1063" y="63"/>
                  </a:lnTo>
                  <a:lnTo>
                    <a:pt x="813" y="125"/>
                  </a:lnTo>
                  <a:lnTo>
                    <a:pt x="595" y="250"/>
                  </a:lnTo>
                  <a:lnTo>
                    <a:pt x="376" y="375"/>
                  </a:lnTo>
                  <a:lnTo>
                    <a:pt x="376" y="375"/>
                  </a:lnTo>
                  <a:lnTo>
                    <a:pt x="220" y="594"/>
                  </a:lnTo>
                  <a:lnTo>
                    <a:pt x="126" y="813"/>
                  </a:lnTo>
                  <a:lnTo>
                    <a:pt x="63" y="1032"/>
                  </a:lnTo>
                  <a:lnTo>
                    <a:pt x="32" y="1251"/>
                  </a:lnTo>
                  <a:lnTo>
                    <a:pt x="1" y="1594"/>
                  </a:lnTo>
                  <a:lnTo>
                    <a:pt x="32" y="1751"/>
                  </a:lnTo>
                  <a:lnTo>
                    <a:pt x="32" y="1751"/>
                  </a:lnTo>
                  <a:lnTo>
                    <a:pt x="157" y="1751"/>
                  </a:lnTo>
                  <a:lnTo>
                    <a:pt x="532" y="1751"/>
                  </a:lnTo>
                  <a:lnTo>
                    <a:pt x="782" y="1720"/>
                  </a:lnTo>
                  <a:lnTo>
                    <a:pt x="1001" y="1657"/>
                  </a:lnTo>
                  <a:lnTo>
                    <a:pt x="1220" y="1532"/>
                  </a:lnTo>
                  <a:lnTo>
                    <a:pt x="1439" y="13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3563148" y="1623748"/>
              <a:ext cx="90890" cy="153961"/>
            </a:xfrm>
            <a:custGeom>
              <a:avLst/>
              <a:gdLst/>
              <a:ahLst/>
              <a:cxnLst/>
              <a:rect l="l" t="t" r="r" b="b"/>
              <a:pathLst>
                <a:path w="1532" h="2595" extrusionOk="0">
                  <a:moveTo>
                    <a:pt x="782" y="1"/>
                  </a:moveTo>
                  <a:lnTo>
                    <a:pt x="657" y="94"/>
                  </a:lnTo>
                  <a:lnTo>
                    <a:pt x="375" y="344"/>
                  </a:lnTo>
                  <a:lnTo>
                    <a:pt x="250" y="563"/>
                  </a:lnTo>
                  <a:lnTo>
                    <a:pt x="125" y="751"/>
                  </a:lnTo>
                  <a:lnTo>
                    <a:pt x="31" y="1001"/>
                  </a:lnTo>
                  <a:lnTo>
                    <a:pt x="0" y="1282"/>
                  </a:lnTo>
                  <a:lnTo>
                    <a:pt x="31" y="1532"/>
                  </a:lnTo>
                  <a:lnTo>
                    <a:pt x="125" y="1782"/>
                  </a:lnTo>
                  <a:lnTo>
                    <a:pt x="250" y="2001"/>
                  </a:lnTo>
                  <a:lnTo>
                    <a:pt x="375" y="2189"/>
                  </a:lnTo>
                  <a:lnTo>
                    <a:pt x="625" y="2470"/>
                  </a:lnTo>
                  <a:lnTo>
                    <a:pt x="750" y="2595"/>
                  </a:lnTo>
                  <a:lnTo>
                    <a:pt x="875" y="2501"/>
                  </a:lnTo>
                  <a:lnTo>
                    <a:pt x="1157" y="2220"/>
                  </a:lnTo>
                  <a:lnTo>
                    <a:pt x="1282" y="2032"/>
                  </a:lnTo>
                  <a:lnTo>
                    <a:pt x="1407" y="1814"/>
                  </a:lnTo>
                  <a:lnTo>
                    <a:pt x="1501" y="1563"/>
                  </a:lnTo>
                  <a:lnTo>
                    <a:pt x="1532" y="1313"/>
                  </a:lnTo>
                  <a:lnTo>
                    <a:pt x="1501" y="1032"/>
                  </a:lnTo>
                  <a:lnTo>
                    <a:pt x="1407" y="813"/>
                  </a:lnTo>
                  <a:lnTo>
                    <a:pt x="1282" y="563"/>
                  </a:lnTo>
                  <a:lnTo>
                    <a:pt x="1157" y="376"/>
                  </a:lnTo>
                  <a:lnTo>
                    <a:pt x="875" y="94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72B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3563148" y="1623748"/>
              <a:ext cx="90890" cy="153961"/>
            </a:xfrm>
            <a:custGeom>
              <a:avLst/>
              <a:gdLst/>
              <a:ahLst/>
              <a:cxnLst/>
              <a:rect l="l" t="t" r="r" b="b"/>
              <a:pathLst>
                <a:path w="1532" h="2595" fill="none" extrusionOk="0">
                  <a:moveTo>
                    <a:pt x="1532" y="1313"/>
                  </a:moveTo>
                  <a:lnTo>
                    <a:pt x="1532" y="1313"/>
                  </a:lnTo>
                  <a:lnTo>
                    <a:pt x="1501" y="1032"/>
                  </a:lnTo>
                  <a:lnTo>
                    <a:pt x="1407" y="813"/>
                  </a:lnTo>
                  <a:lnTo>
                    <a:pt x="1282" y="563"/>
                  </a:lnTo>
                  <a:lnTo>
                    <a:pt x="1157" y="376"/>
                  </a:lnTo>
                  <a:lnTo>
                    <a:pt x="875" y="94"/>
                  </a:lnTo>
                  <a:lnTo>
                    <a:pt x="782" y="1"/>
                  </a:lnTo>
                  <a:lnTo>
                    <a:pt x="782" y="1"/>
                  </a:lnTo>
                  <a:lnTo>
                    <a:pt x="657" y="94"/>
                  </a:lnTo>
                  <a:lnTo>
                    <a:pt x="375" y="344"/>
                  </a:lnTo>
                  <a:lnTo>
                    <a:pt x="250" y="563"/>
                  </a:lnTo>
                  <a:lnTo>
                    <a:pt x="125" y="751"/>
                  </a:lnTo>
                  <a:lnTo>
                    <a:pt x="31" y="1001"/>
                  </a:lnTo>
                  <a:lnTo>
                    <a:pt x="0" y="1282"/>
                  </a:lnTo>
                  <a:lnTo>
                    <a:pt x="0" y="1282"/>
                  </a:lnTo>
                  <a:lnTo>
                    <a:pt x="31" y="1532"/>
                  </a:lnTo>
                  <a:lnTo>
                    <a:pt x="125" y="1782"/>
                  </a:lnTo>
                  <a:lnTo>
                    <a:pt x="250" y="2001"/>
                  </a:lnTo>
                  <a:lnTo>
                    <a:pt x="375" y="2189"/>
                  </a:lnTo>
                  <a:lnTo>
                    <a:pt x="625" y="2470"/>
                  </a:lnTo>
                  <a:lnTo>
                    <a:pt x="750" y="2595"/>
                  </a:lnTo>
                  <a:lnTo>
                    <a:pt x="750" y="2595"/>
                  </a:lnTo>
                  <a:lnTo>
                    <a:pt x="875" y="2501"/>
                  </a:lnTo>
                  <a:lnTo>
                    <a:pt x="1157" y="2220"/>
                  </a:lnTo>
                  <a:lnTo>
                    <a:pt x="1282" y="2032"/>
                  </a:lnTo>
                  <a:lnTo>
                    <a:pt x="1407" y="1814"/>
                  </a:lnTo>
                  <a:lnTo>
                    <a:pt x="1501" y="1563"/>
                  </a:lnTo>
                  <a:lnTo>
                    <a:pt x="1532" y="13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6064904" y="2347057"/>
              <a:ext cx="237429" cy="402435"/>
            </a:xfrm>
            <a:custGeom>
              <a:avLst/>
              <a:gdLst/>
              <a:ahLst/>
              <a:cxnLst/>
              <a:rect l="l" t="t" r="r" b="b"/>
              <a:pathLst>
                <a:path w="4002" h="6783" extrusionOk="0">
                  <a:moveTo>
                    <a:pt x="3595" y="344"/>
                  </a:moveTo>
                  <a:lnTo>
                    <a:pt x="3626" y="375"/>
                  </a:lnTo>
                  <a:lnTo>
                    <a:pt x="3658" y="406"/>
                  </a:lnTo>
                  <a:lnTo>
                    <a:pt x="3658" y="469"/>
                  </a:lnTo>
                  <a:lnTo>
                    <a:pt x="3658" y="6283"/>
                  </a:lnTo>
                  <a:lnTo>
                    <a:pt x="3658" y="6345"/>
                  </a:lnTo>
                  <a:lnTo>
                    <a:pt x="3626" y="6377"/>
                  </a:lnTo>
                  <a:lnTo>
                    <a:pt x="3595" y="6408"/>
                  </a:lnTo>
                  <a:lnTo>
                    <a:pt x="3533" y="6439"/>
                  </a:lnTo>
                  <a:lnTo>
                    <a:pt x="469" y="6439"/>
                  </a:lnTo>
                  <a:lnTo>
                    <a:pt x="407" y="6408"/>
                  </a:lnTo>
                  <a:lnTo>
                    <a:pt x="376" y="6377"/>
                  </a:lnTo>
                  <a:lnTo>
                    <a:pt x="344" y="6345"/>
                  </a:lnTo>
                  <a:lnTo>
                    <a:pt x="344" y="6283"/>
                  </a:lnTo>
                  <a:lnTo>
                    <a:pt x="344" y="469"/>
                  </a:lnTo>
                  <a:lnTo>
                    <a:pt x="344" y="406"/>
                  </a:lnTo>
                  <a:lnTo>
                    <a:pt x="376" y="375"/>
                  </a:lnTo>
                  <a:lnTo>
                    <a:pt x="407" y="344"/>
                  </a:lnTo>
                  <a:close/>
                  <a:moveTo>
                    <a:pt x="376" y="0"/>
                  </a:moveTo>
                  <a:lnTo>
                    <a:pt x="282" y="31"/>
                  </a:lnTo>
                  <a:lnTo>
                    <a:pt x="125" y="125"/>
                  </a:lnTo>
                  <a:lnTo>
                    <a:pt x="32" y="281"/>
                  </a:lnTo>
                  <a:lnTo>
                    <a:pt x="0" y="375"/>
                  </a:lnTo>
                  <a:lnTo>
                    <a:pt x="0" y="469"/>
                  </a:lnTo>
                  <a:lnTo>
                    <a:pt x="0" y="6283"/>
                  </a:lnTo>
                  <a:lnTo>
                    <a:pt x="0" y="6377"/>
                  </a:lnTo>
                  <a:lnTo>
                    <a:pt x="32" y="6470"/>
                  </a:lnTo>
                  <a:lnTo>
                    <a:pt x="125" y="6627"/>
                  </a:lnTo>
                  <a:lnTo>
                    <a:pt x="282" y="6720"/>
                  </a:lnTo>
                  <a:lnTo>
                    <a:pt x="376" y="6752"/>
                  </a:lnTo>
                  <a:lnTo>
                    <a:pt x="469" y="6783"/>
                  </a:lnTo>
                  <a:lnTo>
                    <a:pt x="3533" y="6783"/>
                  </a:lnTo>
                  <a:lnTo>
                    <a:pt x="3626" y="6752"/>
                  </a:lnTo>
                  <a:lnTo>
                    <a:pt x="3720" y="6720"/>
                  </a:lnTo>
                  <a:lnTo>
                    <a:pt x="3876" y="6627"/>
                  </a:lnTo>
                  <a:lnTo>
                    <a:pt x="3970" y="6470"/>
                  </a:lnTo>
                  <a:lnTo>
                    <a:pt x="4001" y="6377"/>
                  </a:lnTo>
                  <a:lnTo>
                    <a:pt x="4001" y="6283"/>
                  </a:lnTo>
                  <a:lnTo>
                    <a:pt x="4001" y="469"/>
                  </a:lnTo>
                  <a:lnTo>
                    <a:pt x="4001" y="375"/>
                  </a:lnTo>
                  <a:lnTo>
                    <a:pt x="3970" y="281"/>
                  </a:lnTo>
                  <a:lnTo>
                    <a:pt x="3876" y="125"/>
                  </a:lnTo>
                  <a:lnTo>
                    <a:pt x="3720" y="31"/>
                  </a:lnTo>
                  <a:lnTo>
                    <a:pt x="3626" y="0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6092730" y="2669700"/>
              <a:ext cx="179940" cy="42718"/>
            </a:xfrm>
            <a:custGeom>
              <a:avLst/>
              <a:gdLst/>
              <a:ahLst/>
              <a:cxnLst/>
              <a:rect l="l" t="t" r="r" b="b"/>
              <a:pathLst>
                <a:path w="3033" h="720" extrusionOk="0">
                  <a:moveTo>
                    <a:pt x="125" y="1"/>
                  </a:moveTo>
                  <a:lnTo>
                    <a:pt x="63" y="32"/>
                  </a:lnTo>
                  <a:lnTo>
                    <a:pt x="32" y="95"/>
                  </a:lnTo>
                  <a:lnTo>
                    <a:pt x="0" y="157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57"/>
                  </a:lnTo>
                  <a:lnTo>
                    <a:pt x="3032" y="95"/>
                  </a:lnTo>
                  <a:lnTo>
                    <a:pt x="3001" y="32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6092730" y="2610369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57"/>
                  </a:lnTo>
                  <a:lnTo>
                    <a:pt x="63" y="688"/>
                  </a:lnTo>
                  <a:lnTo>
                    <a:pt x="125" y="751"/>
                  </a:lnTo>
                  <a:lnTo>
                    <a:pt x="2938" y="751"/>
                  </a:lnTo>
                  <a:lnTo>
                    <a:pt x="3001" y="688"/>
                  </a:lnTo>
                  <a:lnTo>
                    <a:pt x="3032" y="657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6092730" y="2552877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57"/>
                  </a:lnTo>
                  <a:lnTo>
                    <a:pt x="63" y="688"/>
                  </a:lnTo>
                  <a:lnTo>
                    <a:pt x="125" y="751"/>
                  </a:lnTo>
                  <a:lnTo>
                    <a:pt x="2938" y="751"/>
                  </a:lnTo>
                  <a:lnTo>
                    <a:pt x="3001" y="688"/>
                  </a:lnTo>
                  <a:lnTo>
                    <a:pt x="3032" y="657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6092730" y="2495385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188" y="751"/>
                  </a:lnTo>
                  <a:lnTo>
                    <a:pt x="2876" y="751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6092730" y="2437893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188" y="751"/>
                  </a:lnTo>
                  <a:lnTo>
                    <a:pt x="2876" y="751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6092730" y="2380401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25" y="1"/>
                  </a:moveTo>
                  <a:lnTo>
                    <a:pt x="63" y="63"/>
                  </a:lnTo>
                  <a:lnTo>
                    <a:pt x="32" y="94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188" y="751"/>
                  </a:lnTo>
                  <a:lnTo>
                    <a:pt x="2876" y="751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94"/>
                  </a:lnTo>
                  <a:lnTo>
                    <a:pt x="3001" y="63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6146484" y="2313653"/>
              <a:ext cx="74278" cy="35301"/>
            </a:xfrm>
            <a:custGeom>
              <a:avLst/>
              <a:gdLst/>
              <a:ahLst/>
              <a:cxnLst/>
              <a:rect l="l" t="t" r="r" b="b"/>
              <a:pathLst>
                <a:path w="1252" h="595" extrusionOk="0">
                  <a:moveTo>
                    <a:pt x="188" y="0"/>
                  </a:moveTo>
                  <a:lnTo>
                    <a:pt x="126" y="32"/>
                  </a:lnTo>
                  <a:lnTo>
                    <a:pt x="63" y="63"/>
                  </a:lnTo>
                  <a:lnTo>
                    <a:pt x="1" y="125"/>
                  </a:lnTo>
                  <a:lnTo>
                    <a:pt x="1" y="219"/>
                  </a:lnTo>
                  <a:lnTo>
                    <a:pt x="1" y="594"/>
                  </a:lnTo>
                  <a:lnTo>
                    <a:pt x="1251" y="594"/>
                  </a:lnTo>
                  <a:lnTo>
                    <a:pt x="1251" y="219"/>
                  </a:lnTo>
                  <a:lnTo>
                    <a:pt x="1220" y="125"/>
                  </a:lnTo>
                  <a:lnTo>
                    <a:pt x="1189" y="63"/>
                  </a:lnTo>
                  <a:lnTo>
                    <a:pt x="1126" y="32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396249" y="1588505"/>
              <a:ext cx="194772" cy="217029"/>
            </a:xfrm>
            <a:custGeom>
              <a:avLst/>
              <a:gdLst/>
              <a:ahLst/>
              <a:cxnLst/>
              <a:rect l="l" t="t" r="r" b="b"/>
              <a:pathLst>
                <a:path w="3283" h="3658" extrusionOk="0">
                  <a:moveTo>
                    <a:pt x="1032" y="1"/>
                  </a:moveTo>
                  <a:lnTo>
                    <a:pt x="0" y="2220"/>
                  </a:lnTo>
                  <a:lnTo>
                    <a:pt x="94" y="2345"/>
                  </a:lnTo>
                  <a:lnTo>
                    <a:pt x="156" y="2470"/>
                  </a:lnTo>
                  <a:lnTo>
                    <a:pt x="188" y="2626"/>
                  </a:lnTo>
                  <a:lnTo>
                    <a:pt x="188" y="2783"/>
                  </a:lnTo>
                  <a:lnTo>
                    <a:pt x="188" y="3345"/>
                  </a:lnTo>
                  <a:lnTo>
                    <a:pt x="656" y="3345"/>
                  </a:lnTo>
                  <a:lnTo>
                    <a:pt x="907" y="3377"/>
                  </a:lnTo>
                  <a:lnTo>
                    <a:pt x="1157" y="3439"/>
                  </a:lnTo>
                  <a:lnTo>
                    <a:pt x="1375" y="3533"/>
                  </a:lnTo>
                  <a:lnTo>
                    <a:pt x="1594" y="3658"/>
                  </a:lnTo>
                  <a:lnTo>
                    <a:pt x="2219" y="2314"/>
                  </a:lnTo>
                  <a:lnTo>
                    <a:pt x="2032" y="2345"/>
                  </a:lnTo>
                  <a:lnTo>
                    <a:pt x="1813" y="2314"/>
                  </a:lnTo>
                  <a:lnTo>
                    <a:pt x="1782" y="2157"/>
                  </a:lnTo>
                  <a:lnTo>
                    <a:pt x="1813" y="1814"/>
                  </a:lnTo>
                  <a:lnTo>
                    <a:pt x="1844" y="1595"/>
                  </a:lnTo>
                  <a:lnTo>
                    <a:pt x="1907" y="1376"/>
                  </a:lnTo>
                  <a:lnTo>
                    <a:pt x="2001" y="1157"/>
                  </a:lnTo>
                  <a:lnTo>
                    <a:pt x="2157" y="938"/>
                  </a:lnTo>
                  <a:lnTo>
                    <a:pt x="2376" y="813"/>
                  </a:lnTo>
                  <a:lnTo>
                    <a:pt x="2563" y="688"/>
                  </a:lnTo>
                  <a:lnTo>
                    <a:pt x="2813" y="626"/>
                  </a:lnTo>
                  <a:lnTo>
                    <a:pt x="3032" y="595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D4F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396249" y="1588505"/>
              <a:ext cx="194772" cy="217029"/>
            </a:xfrm>
            <a:custGeom>
              <a:avLst/>
              <a:gdLst/>
              <a:ahLst/>
              <a:cxnLst/>
              <a:rect l="l" t="t" r="r" b="b"/>
              <a:pathLst>
                <a:path w="3283" h="3658" fill="none" extrusionOk="0">
                  <a:moveTo>
                    <a:pt x="3282" y="1"/>
                  </a:moveTo>
                  <a:lnTo>
                    <a:pt x="1032" y="1"/>
                  </a:lnTo>
                  <a:lnTo>
                    <a:pt x="0" y="2220"/>
                  </a:lnTo>
                  <a:lnTo>
                    <a:pt x="0" y="2220"/>
                  </a:lnTo>
                  <a:lnTo>
                    <a:pt x="94" y="2345"/>
                  </a:lnTo>
                  <a:lnTo>
                    <a:pt x="156" y="2470"/>
                  </a:lnTo>
                  <a:lnTo>
                    <a:pt x="188" y="2626"/>
                  </a:lnTo>
                  <a:lnTo>
                    <a:pt x="188" y="2783"/>
                  </a:lnTo>
                  <a:lnTo>
                    <a:pt x="188" y="3345"/>
                  </a:lnTo>
                  <a:lnTo>
                    <a:pt x="656" y="3345"/>
                  </a:lnTo>
                  <a:lnTo>
                    <a:pt x="656" y="3345"/>
                  </a:lnTo>
                  <a:lnTo>
                    <a:pt x="907" y="3377"/>
                  </a:lnTo>
                  <a:lnTo>
                    <a:pt x="1157" y="3439"/>
                  </a:lnTo>
                  <a:lnTo>
                    <a:pt x="1375" y="3533"/>
                  </a:lnTo>
                  <a:lnTo>
                    <a:pt x="1594" y="3658"/>
                  </a:lnTo>
                  <a:lnTo>
                    <a:pt x="2219" y="2314"/>
                  </a:lnTo>
                  <a:lnTo>
                    <a:pt x="2219" y="2314"/>
                  </a:lnTo>
                  <a:lnTo>
                    <a:pt x="2032" y="2345"/>
                  </a:lnTo>
                  <a:lnTo>
                    <a:pt x="2032" y="2345"/>
                  </a:lnTo>
                  <a:lnTo>
                    <a:pt x="1813" y="2314"/>
                  </a:lnTo>
                  <a:lnTo>
                    <a:pt x="1813" y="2314"/>
                  </a:lnTo>
                  <a:lnTo>
                    <a:pt x="1782" y="2157"/>
                  </a:lnTo>
                  <a:lnTo>
                    <a:pt x="1813" y="1814"/>
                  </a:lnTo>
                  <a:lnTo>
                    <a:pt x="1844" y="1595"/>
                  </a:lnTo>
                  <a:lnTo>
                    <a:pt x="1907" y="1376"/>
                  </a:lnTo>
                  <a:lnTo>
                    <a:pt x="2001" y="1157"/>
                  </a:lnTo>
                  <a:lnTo>
                    <a:pt x="2157" y="938"/>
                  </a:lnTo>
                  <a:lnTo>
                    <a:pt x="2157" y="938"/>
                  </a:lnTo>
                  <a:lnTo>
                    <a:pt x="2376" y="813"/>
                  </a:lnTo>
                  <a:lnTo>
                    <a:pt x="2563" y="688"/>
                  </a:lnTo>
                  <a:lnTo>
                    <a:pt x="2813" y="626"/>
                  </a:lnTo>
                  <a:lnTo>
                    <a:pt x="3032" y="595"/>
                  </a:lnTo>
                  <a:lnTo>
                    <a:pt x="32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407344" y="1786969"/>
              <a:ext cx="83533" cy="150283"/>
            </a:xfrm>
            <a:custGeom>
              <a:avLst/>
              <a:gdLst/>
              <a:ahLst/>
              <a:cxnLst/>
              <a:rect l="l" t="t" r="r" b="b"/>
              <a:pathLst>
                <a:path w="1408" h="2533" extrusionOk="0">
                  <a:moveTo>
                    <a:pt x="1" y="0"/>
                  </a:moveTo>
                  <a:lnTo>
                    <a:pt x="1" y="2532"/>
                  </a:lnTo>
                  <a:lnTo>
                    <a:pt x="376" y="2532"/>
                  </a:lnTo>
                  <a:lnTo>
                    <a:pt x="1407" y="313"/>
                  </a:lnTo>
                  <a:lnTo>
                    <a:pt x="1188" y="188"/>
                  </a:lnTo>
                  <a:lnTo>
                    <a:pt x="970" y="94"/>
                  </a:lnTo>
                  <a:lnTo>
                    <a:pt x="720" y="32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407344" y="1786969"/>
              <a:ext cx="83533" cy="150283"/>
            </a:xfrm>
            <a:custGeom>
              <a:avLst/>
              <a:gdLst/>
              <a:ahLst/>
              <a:cxnLst/>
              <a:rect l="l" t="t" r="r" b="b"/>
              <a:pathLst>
                <a:path w="1408" h="2533" fill="none" extrusionOk="0">
                  <a:moveTo>
                    <a:pt x="469" y="0"/>
                  </a:moveTo>
                  <a:lnTo>
                    <a:pt x="1" y="0"/>
                  </a:lnTo>
                  <a:lnTo>
                    <a:pt x="1" y="2532"/>
                  </a:lnTo>
                  <a:lnTo>
                    <a:pt x="1" y="2532"/>
                  </a:lnTo>
                  <a:lnTo>
                    <a:pt x="376" y="2532"/>
                  </a:lnTo>
                  <a:lnTo>
                    <a:pt x="1407" y="313"/>
                  </a:lnTo>
                  <a:lnTo>
                    <a:pt x="1407" y="313"/>
                  </a:lnTo>
                  <a:lnTo>
                    <a:pt x="1188" y="188"/>
                  </a:lnTo>
                  <a:lnTo>
                    <a:pt x="970" y="94"/>
                  </a:lnTo>
                  <a:lnTo>
                    <a:pt x="720" y="32"/>
                  </a:lnTo>
                  <a:lnTo>
                    <a:pt x="4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290521" y="1720162"/>
              <a:ext cx="116875" cy="222606"/>
            </a:xfrm>
            <a:custGeom>
              <a:avLst/>
              <a:gdLst/>
              <a:ahLst/>
              <a:cxnLst/>
              <a:rect l="l" t="t" r="r" b="b"/>
              <a:pathLst>
                <a:path w="1970" h="3752" extrusionOk="0">
                  <a:moveTo>
                    <a:pt x="1782" y="1"/>
                  </a:moveTo>
                  <a:lnTo>
                    <a:pt x="0" y="3752"/>
                  </a:lnTo>
                  <a:lnTo>
                    <a:pt x="1970" y="3658"/>
                  </a:lnTo>
                  <a:lnTo>
                    <a:pt x="1970" y="1126"/>
                  </a:lnTo>
                  <a:lnTo>
                    <a:pt x="1970" y="564"/>
                  </a:lnTo>
                  <a:lnTo>
                    <a:pt x="1970" y="407"/>
                  </a:lnTo>
                  <a:lnTo>
                    <a:pt x="1938" y="251"/>
                  </a:lnTo>
                  <a:lnTo>
                    <a:pt x="1876" y="126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290521" y="1720162"/>
              <a:ext cx="116875" cy="222606"/>
            </a:xfrm>
            <a:custGeom>
              <a:avLst/>
              <a:gdLst/>
              <a:ahLst/>
              <a:cxnLst/>
              <a:rect l="l" t="t" r="r" b="b"/>
              <a:pathLst>
                <a:path w="1970" h="3752" fill="none" extrusionOk="0">
                  <a:moveTo>
                    <a:pt x="1782" y="1"/>
                  </a:moveTo>
                  <a:lnTo>
                    <a:pt x="0" y="3752"/>
                  </a:lnTo>
                  <a:lnTo>
                    <a:pt x="0" y="3752"/>
                  </a:lnTo>
                  <a:lnTo>
                    <a:pt x="1970" y="3658"/>
                  </a:lnTo>
                  <a:lnTo>
                    <a:pt x="1970" y="1126"/>
                  </a:lnTo>
                  <a:lnTo>
                    <a:pt x="1970" y="564"/>
                  </a:lnTo>
                  <a:lnTo>
                    <a:pt x="1970" y="564"/>
                  </a:lnTo>
                  <a:lnTo>
                    <a:pt x="1970" y="407"/>
                  </a:lnTo>
                  <a:lnTo>
                    <a:pt x="1938" y="251"/>
                  </a:lnTo>
                  <a:lnTo>
                    <a:pt x="1876" y="126"/>
                  </a:lnTo>
                  <a:lnTo>
                    <a:pt x="17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268272" y="1937196"/>
              <a:ext cx="161371" cy="55652"/>
            </a:xfrm>
            <a:custGeom>
              <a:avLst/>
              <a:gdLst/>
              <a:ahLst/>
              <a:cxnLst/>
              <a:rect l="l" t="t" r="r" b="b"/>
              <a:pathLst>
                <a:path w="2720" h="938" extrusionOk="0">
                  <a:moveTo>
                    <a:pt x="2345" y="0"/>
                  </a:moveTo>
                  <a:lnTo>
                    <a:pt x="375" y="94"/>
                  </a:lnTo>
                  <a:lnTo>
                    <a:pt x="0" y="938"/>
                  </a:lnTo>
                  <a:lnTo>
                    <a:pt x="2251" y="938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268272" y="1937196"/>
              <a:ext cx="161371" cy="55652"/>
            </a:xfrm>
            <a:custGeom>
              <a:avLst/>
              <a:gdLst/>
              <a:ahLst/>
              <a:cxnLst/>
              <a:rect l="l" t="t" r="r" b="b"/>
              <a:pathLst>
                <a:path w="2720" h="938" fill="none" extrusionOk="0">
                  <a:moveTo>
                    <a:pt x="2720" y="0"/>
                  </a:moveTo>
                  <a:lnTo>
                    <a:pt x="2720" y="0"/>
                  </a:lnTo>
                  <a:lnTo>
                    <a:pt x="2345" y="0"/>
                  </a:lnTo>
                  <a:lnTo>
                    <a:pt x="2345" y="0"/>
                  </a:lnTo>
                  <a:lnTo>
                    <a:pt x="375" y="94"/>
                  </a:lnTo>
                  <a:lnTo>
                    <a:pt x="0" y="938"/>
                  </a:lnTo>
                  <a:lnTo>
                    <a:pt x="2251" y="938"/>
                  </a:lnTo>
                  <a:lnTo>
                    <a:pt x="27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264534" y="1992789"/>
              <a:ext cx="137284" cy="5636"/>
            </a:xfrm>
            <a:custGeom>
              <a:avLst/>
              <a:gdLst/>
              <a:ahLst/>
              <a:cxnLst/>
              <a:rect l="l" t="t" r="r" b="b"/>
              <a:pathLst>
                <a:path w="2314" h="95" extrusionOk="0">
                  <a:moveTo>
                    <a:pt x="63" y="1"/>
                  </a:moveTo>
                  <a:lnTo>
                    <a:pt x="1" y="95"/>
                  </a:lnTo>
                  <a:lnTo>
                    <a:pt x="2283" y="95"/>
                  </a:lnTo>
                  <a:lnTo>
                    <a:pt x="2314" y="1"/>
                  </a:lnTo>
                  <a:close/>
                </a:path>
              </a:pathLst>
            </a:custGeom>
            <a:solidFill>
              <a:srgbClr val="AAE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264534" y="1992789"/>
              <a:ext cx="137284" cy="5636"/>
            </a:xfrm>
            <a:custGeom>
              <a:avLst/>
              <a:gdLst/>
              <a:ahLst/>
              <a:cxnLst/>
              <a:rect l="l" t="t" r="r" b="b"/>
              <a:pathLst>
                <a:path w="2314" h="95" fill="none" extrusionOk="0">
                  <a:moveTo>
                    <a:pt x="2314" y="1"/>
                  </a:moveTo>
                  <a:lnTo>
                    <a:pt x="63" y="1"/>
                  </a:lnTo>
                  <a:lnTo>
                    <a:pt x="1" y="95"/>
                  </a:lnTo>
                  <a:lnTo>
                    <a:pt x="2283" y="95"/>
                  </a:lnTo>
                  <a:lnTo>
                    <a:pt x="231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501918" y="1623748"/>
              <a:ext cx="74278" cy="103946"/>
            </a:xfrm>
            <a:custGeom>
              <a:avLst/>
              <a:gdLst/>
              <a:ahLst/>
              <a:cxnLst/>
              <a:rect l="l" t="t" r="r" b="b"/>
              <a:pathLst>
                <a:path w="1252" h="1752" extrusionOk="0">
                  <a:moveTo>
                    <a:pt x="1251" y="1"/>
                  </a:moveTo>
                  <a:lnTo>
                    <a:pt x="1032" y="32"/>
                  </a:lnTo>
                  <a:lnTo>
                    <a:pt x="782" y="94"/>
                  </a:lnTo>
                  <a:lnTo>
                    <a:pt x="595" y="219"/>
                  </a:lnTo>
                  <a:lnTo>
                    <a:pt x="376" y="344"/>
                  </a:lnTo>
                  <a:lnTo>
                    <a:pt x="220" y="563"/>
                  </a:lnTo>
                  <a:lnTo>
                    <a:pt x="126" y="782"/>
                  </a:lnTo>
                  <a:lnTo>
                    <a:pt x="63" y="1001"/>
                  </a:lnTo>
                  <a:lnTo>
                    <a:pt x="32" y="1220"/>
                  </a:lnTo>
                  <a:lnTo>
                    <a:pt x="1" y="1563"/>
                  </a:lnTo>
                  <a:lnTo>
                    <a:pt x="32" y="1720"/>
                  </a:lnTo>
                  <a:lnTo>
                    <a:pt x="251" y="1751"/>
                  </a:lnTo>
                  <a:lnTo>
                    <a:pt x="438" y="172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501918" y="1623748"/>
              <a:ext cx="74278" cy="103946"/>
            </a:xfrm>
            <a:custGeom>
              <a:avLst/>
              <a:gdLst/>
              <a:ahLst/>
              <a:cxnLst/>
              <a:rect l="l" t="t" r="r" b="b"/>
              <a:pathLst>
                <a:path w="1252" h="1752" fill="none" extrusionOk="0">
                  <a:moveTo>
                    <a:pt x="1251" y="1"/>
                  </a:moveTo>
                  <a:lnTo>
                    <a:pt x="1251" y="1"/>
                  </a:lnTo>
                  <a:lnTo>
                    <a:pt x="1032" y="32"/>
                  </a:lnTo>
                  <a:lnTo>
                    <a:pt x="782" y="94"/>
                  </a:lnTo>
                  <a:lnTo>
                    <a:pt x="595" y="219"/>
                  </a:lnTo>
                  <a:lnTo>
                    <a:pt x="376" y="344"/>
                  </a:lnTo>
                  <a:lnTo>
                    <a:pt x="376" y="344"/>
                  </a:lnTo>
                  <a:lnTo>
                    <a:pt x="220" y="563"/>
                  </a:lnTo>
                  <a:lnTo>
                    <a:pt x="126" y="782"/>
                  </a:lnTo>
                  <a:lnTo>
                    <a:pt x="63" y="1001"/>
                  </a:lnTo>
                  <a:lnTo>
                    <a:pt x="32" y="1220"/>
                  </a:lnTo>
                  <a:lnTo>
                    <a:pt x="1" y="1563"/>
                  </a:lnTo>
                  <a:lnTo>
                    <a:pt x="32" y="1720"/>
                  </a:lnTo>
                  <a:lnTo>
                    <a:pt x="32" y="1720"/>
                  </a:lnTo>
                  <a:lnTo>
                    <a:pt x="251" y="1751"/>
                  </a:lnTo>
                  <a:lnTo>
                    <a:pt x="251" y="1751"/>
                  </a:lnTo>
                  <a:lnTo>
                    <a:pt x="438" y="1720"/>
                  </a:lnTo>
                  <a:lnTo>
                    <a:pt x="12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928450" y="1590345"/>
              <a:ext cx="105781" cy="111362"/>
            </a:xfrm>
            <a:custGeom>
              <a:avLst/>
              <a:gdLst/>
              <a:ahLst/>
              <a:cxnLst/>
              <a:rect l="l" t="t" r="r" b="b"/>
              <a:pathLst>
                <a:path w="1783" h="1877" extrusionOk="0">
                  <a:moveTo>
                    <a:pt x="876" y="1"/>
                  </a:moveTo>
                  <a:lnTo>
                    <a:pt x="1" y="1876"/>
                  </a:lnTo>
                  <a:lnTo>
                    <a:pt x="907" y="1876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D4F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928450" y="1590345"/>
              <a:ext cx="105781" cy="111362"/>
            </a:xfrm>
            <a:custGeom>
              <a:avLst/>
              <a:gdLst/>
              <a:ahLst/>
              <a:cxnLst/>
              <a:rect l="l" t="t" r="r" b="b"/>
              <a:pathLst>
                <a:path w="1783" h="1877" fill="none" extrusionOk="0">
                  <a:moveTo>
                    <a:pt x="1783" y="1"/>
                  </a:moveTo>
                  <a:lnTo>
                    <a:pt x="876" y="1"/>
                  </a:lnTo>
                  <a:lnTo>
                    <a:pt x="1" y="1876"/>
                  </a:lnTo>
                  <a:lnTo>
                    <a:pt x="907" y="1876"/>
                  </a:lnTo>
                  <a:lnTo>
                    <a:pt x="17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817204" y="1914946"/>
              <a:ext cx="11213" cy="24147"/>
            </a:xfrm>
            <a:custGeom>
              <a:avLst/>
              <a:gdLst/>
              <a:ahLst/>
              <a:cxnLst/>
              <a:rect l="l" t="t" r="r" b="b"/>
              <a:pathLst>
                <a:path w="189" h="407" extrusionOk="0">
                  <a:moveTo>
                    <a:pt x="188" y="0"/>
                  </a:moveTo>
                  <a:lnTo>
                    <a:pt x="0" y="375"/>
                  </a:lnTo>
                  <a:lnTo>
                    <a:pt x="188" y="406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817204" y="1914946"/>
              <a:ext cx="11213" cy="24147"/>
            </a:xfrm>
            <a:custGeom>
              <a:avLst/>
              <a:gdLst/>
              <a:ahLst/>
              <a:cxnLst/>
              <a:rect l="l" t="t" r="r" b="b"/>
              <a:pathLst>
                <a:path w="189" h="407" fill="none" extrusionOk="0">
                  <a:moveTo>
                    <a:pt x="188" y="0"/>
                  </a:moveTo>
                  <a:lnTo>
                    <a:pt x="0" y="375"/>
                  </a:lnTo>
                  <a:lnTo>
                    <a:pt x="0" y="375"/>
                  </a:lnTo>
                  <a:lnTo>
                    <a:pt x="188" y="406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828358" y="1701650"/>
              <a:ext cx="153955" cy="237439"/>
            </a:xfrm>
            <a:custGeom>
              <a:avLst/>
              <a:gdLst/>
              <a:ahLst/>
              <a:cxnLst/>
              <a:rect l="l" t="t" r="r" b="b"/>
              <a:pathLst>
                <a:path w="2595" h="4002" extrusionOk="0">
                  <a:moveTo>
                    <a:pt x="1688" y="0"/>
                  </a:moveTo>
                  <a:lnTo>
                    <a:pt x="0" y="3595"/>
                  </a:lnTo>
                  <a:lnTo>
                    <a:pt x="0" y="4001"/>
                  </a:lnTo>
                  <a:lnTo>
                    <a:pt x="63" y="4001"/>
                  </a:lnTo>
                  <a:lnTo>
                    <a:pt x="250" y="3814"/>
                  </a:lnTo>
                  <a:lnTo>
                    <a:pt x="500" y="3626"/>
                  </a:lnTo>
                  <a:lnTo>
                    <a:pt x="750" y="3501"/>
                  </a:lnTo>
                  <a:lnTo>
                    <a:pt x="1000" y="3376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3828358" y="1701650"/>
              <a:ext cx="153955" cy="237439"/>
            </a:xfrm>
            <a:custGeom>
              <a:avLst/>
              <a:gdLst/>
              <a:ahLst/>
              <a:cxnLst/>
              <a:rect l="l" t="t" r="r" b="b"/>
              <a:pathLst>
                <a:path w="2595" h="4002" fill="none" extrusionOk="0">
                  <a:moveTo>
                    <a:pt x="2594" y="0"/>
                  </a:moveTo>
                  <a:lnTo>
                    <a:pt x="1688" y="0"/>
                  </a:lnTo>
                  <a:lnTo>
                    <a:pt x="0" y="3595"/>
                  </a:lnTo>
                  <a:lnTo>
                    <a:pt x="0" y="4001"/>
                  </a:lnTo>
                  <a:lnTo>
                    <a:pt x="0" y="4001"/>
                  </a:lnTo>
                  <a:lnTo>
                    <a:pt x="63" y="4001"/>
                  </a:lnTo>
                  <a:lnTo>
                    <a:pt x="63" y="4001"/>
                  </a:lnTo>
                  <a:lnTo>
                    <a:pt x="250" y="3814"/>
                  </a:lnTo>
                  <a:lnTo>
                    <a:pt x="500" y="3626"/>
                  </a:lnTo>
                  <a:lnTo>
                    <a:pt x="750" y="3501"/>
                  </a:lnTo>
                  <a:lnTo>
                    <a:pt x="1000" y="3376"/>
                  </a:lnTo>
                  <a:lnTo>
                    <a:pt x="25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791217" y="1937196"/>
              <a:ext cx="76117" cy="55652"/>
            </a:xfrm>
            <a:custGeom>
              <a:avLst/>
              <a:gdLst/>
              <a:ahLst/>
              <a:cxnLst/>
              <a:rect l="l" t="t" r="r" b="b"/>
              <a:pathLst>
                <a:path w="1283" h="938" extrusionOk="0">
                  <a:moveTo>
                    <a:pt x="438" y="0"/>
                  </a:moveTo>
                  <a:lnTo>
                    <a:pt x="1" y="938"/>
                  </a:lnTo>
                  <a:lnTo>
                    <a:pt x="32" y="938"/>
                  </a:lnTo>
                  <a:lnTo>
                    <a:pt x="157" y="688"/>
                  </a:lnTo>
                  <a:lnTo>
                    <a:pt x="313" y="438"/>
                  </a:lnTo>
                  <a:lnTo>
                    <a:pt x="470" y="219"/>
                  </a:lnTo>
                  <a:lnTo>
                    <a:pt x="689" y="31"/>
                  </a:lnTo>
                  <a:lnTo>
                    <a:pt x="626" y="31"/>
                  </a:lnTo>
                  <a:lnTo>
                    <a:pt x="438" y="0"/>
                  </a:lnTo>
                  <a:close/>
                  <a:moveTo>
                    <a:pt x="1282" y="188"/>
                  </a:moveTo>
                  <a:lnTo>
                    <a:pt x="1001" y="406"/>
                  </a:lnTo>
                  <a:lnTo>
                    <a:pt x="782" y="657"/>
                  </a:lnTo>
                  <a:lnTo>
                    <a:pt x="595" y="938"/>
                  </a:lnTo>
                  <a:lnTo>
                    <a:pt x="907" y="938"/>
                  </a:lnTo>
                  <a:lnTo>
                    <a:pt x="1282" y="188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826459" y="1948291"/>
              <a:ext cx="40877" cy="44557"/>
            </a:xfrm>
            <a:custGeom>
              <a:avLst/>
              <a:gdLst/>
              <a:ahLst/>
              <a:cxnLst/>
              <a:rect l="l" t="t" r="r" b="b"/>
              <a:pathLst>
                <a:path w="689" h="751" fill="none" extrusionOk="0">
                  <a:moveTo>
                    <a:pt x="688" y="1"/>
                  </a:moveTo>
                  <a:lnTo>
                    <a:pt x="688" y="1"/>
                  </a:lnTo>
                  <a:lnTo>
                    <a:pt x="407" y="219"/>
                  </a:lnTo>
                  <a:lnTo>
                    <a:pt x="407" y="219"/>
                  </a:lnTo>
                  <a:lnTo>
                    <a:pt x="188" y="470"/>
                  </a:lnTo>
                  <a:lnTo>
                    <a:pt x="1" y="751"/>
                  </a:lnTo>
                  <a:lnTo>
                    <a:pt x="313" y="751"/>
                  </a:lnTo>
                  <a:lnTo>
                    <a:pt x="6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791217" y="1937196"/>
              <a:ext cx="40877" cy="55652"/>
            </a:xfrm>
            <a:custGeom>
              <a:avLst/>
              <a:gdLst/>
              <a:ahLst/>
              <a:cxnLst/>
              <a:rect l="l" t="t" r="r" b="b"/>
              <a:pathLst>
                <a:path w="689" h="938" fill="none" extrusionOk="0">
                  <a:moveTo>
                    <a:pt x="438" y="0"/>
                  </a:moveTo>
                  <a:lnTo>
                    <a:pt x="1" y="938"/>
                  </a:lnTo>
                  <a:lnTo>
                    <a:pt x="32" y="938"/>
                  </a:lnTo>
                  <a:lnTo>
                    <a:pt x="32" y="938"/>
                  </a:lnTo>
                  <a:lnTo>
                    <a:pt x="157" y="688"/>
                  </a:lnTo>
                  <a:lnTo>
                    <a:pt x="313" y="438"/>
                  </a:lnTo>
                  <a:lnTo>
                    <a:pt x="470" y="219"/>
                  </a:lnTo>
                  <a:lnTo>
                    <a:pt x="689" y="31"/>
                  </a:lnTo>
                  <a:lnTo>
                    <a:pt x="689" y="31"/>
                  </a:lnTo>
                  <a:lnTo>
                    <a:pt x="626" y="31"/>
                  </a:lnTo>
                  <a:lnTo>
                    <a:pt x="626" y="31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793115" y="1901953"/>
              <a:ext cx="94627" cy="90894"/>
            </a:xfrm>
            <a:custGeom>
              <a:avLst/>
              <a:gdLst/>
              <a:ahLst/>
              <a:cxnLst/>
              <a:rect l="l" t="t" r="r" b="b"/>
              <a:pathLst>
                <a:path w="1595" h="1532" extrusionOk="0">
                  <a:moveTo>
                    <a:pt x="1594" y="0"/>
                  </a:moveTo>
                  <a:lnTo>
                    <a:pt x="1344" y="125"/>
                  </a:lnTo>
                  <a:lnTo>
                    <a:pt x="1094" y="250"/>
                  </a:lnTo>
                  <a:lnTo>
                    <a:pt x="844" y="438"/>
                  </a:lnTo>
                  <a:lnTo>
                    <a:pt x="657" y="625"/>
                  </a:lnTo>
                  <a:lnTo>
                    <a:pt x="438" y="813"/>
                  </a:lnTo>
                  <a:lnTo>
                    <a:pt x="281" y="1032"/>
                  </a:lnTo>
                  <a:lnTo>
                    <a:pt x="125" y="1282"/>
                  </a:lnTo>
                  <a:lnTo>
                    <a:pt x="0" y="1532"/>
                  </a:lnTo>
                  <a:lnTo>
                    <a:pt x="563" y="1532"/>
                  </a:lnTo>
                  <a:lnTo>
                    <a:pt x="750" y="1251"/>
                  </a:lnTo>
                  <a:lnTo>
                    <a:pt x="969" y="1000"/>
                  </a:lnTo>
                  <a:lnTo>
                    <a:pt x="1250" y="782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rgbClr val="90A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793115" y="1901953"/>
              <a:ext cx="94627" cy="90894"/>
            </a:xfrm>
            <a:custGeom>
              <a:avLst/>
              <a:gdLst/>
              <a:ahLst/>
              <a:cxnLst/>
              <a:rect l="l" t="t" r="r" b="b"/>
              <a:pathLst>
                <a:path w="1595" h="1532" fill="none" extrusionOk="0">
                  <a:moveTo>
                    <a:pt x="1594" y="0"/>
                  </a:moveTo>
                  <a:lnTo>
                    <a:pt x="1594" y="0"/>
                  </a:lnTo>
                  <a:lnTo>
                    <a:pt x="1344" y="125"/>
                  </a:lnTo>
                  <a:lnTo>
                    <a:pt x="1094" y="250"/>
                  </a:lnTo>
                  <a:lnTo>
                    <a:pt x="844" y="438"/>
                  </a:lnTo>
                  <a:lnTo>
                    <a:pt x="657" y="625"/>
                  </a:lnTo>
                  <a:lnTo>
                    <a:pt x="657" y="625"/>
                  </a:lnTo>
                  <a:lnTo>
                    <a:pt x="438" y="813"/>
                  </a:lnTo>
                  <a:lnTo>
                    <a:pt x="281" y="1032"/>
                  </a:lnTo>
                  <a:lnTo>
                    <a:pt x="125" y="1282"/>
                  </a:lnTo>
                  <a:lnTo>
                    <a:pt x="0" y="1532"/>
                  </a:lnTo>
                  <a:lnTo>
                    <a:pt x="563" y="1532"/>
                  </a:lnTo>
                  <a:lnTo>
                    <a:pt x="563" y="1532"/>
                  </a:lnTo>
                  <a:lnTo>
                    <a:pt x="750" y="1251"/>
                  </a:lnTo>
                  <a:lnTo>
                    <a:pt x="969" y="1000"/>
                  </a:lnTo>
                  <a:lnTo>
                    <a:pt x="969" y="1000"/>
                  </a:lnTo>
                  <a:lnTo>
                    <a:pt x="1250" y="782"/>
                  </a:lnTo>
                  <a:lnTo>
                    <a:pt x="15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789377" y="1992789"/>
              <a:ext cx="55709" cy="7476"/>
            </a:xfrm>
            <a:custGeom>
              <a:avLst/>
              <a:gdLst/>
              <a:ahLst/>
              <a:cxnLst/>
              <a:rect l="l" t="t" r="r" b="b"/>
              <a:pathLst>
                <a:path w="939" h="126" extrusionOk="0">
                  <a:moveTo>
                    <a:pt x="32" y="1"/>
                  </a:moveTo>
                  <a:lnTo>
                    <a:pt x="1" y="126"/>
                  </a:lnTo>
                  <a:lnTo>
                    <a:pt x="876" y="126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AAE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789377" y="1992789"/>
              <a:ext cx="55709" cy="7476"/>
            </a:xfrm>
            <a:custGeom>
              <a:avLst/>
              <a:gdLst/>
              <a:ahLst/>
              <a:cxnLst/>
              <a:rect l="l" t="t" r="r" b="b"/>
              <a:pathLst>
                <a:path w="939" h="126" fill="none" extrusionOk="0">
                  <a:moveTo>
                    <a:pt x="938" y="1"/>
                  </a:moveTo>
                  <a:lnTo>
                    <a:pt x="626" y="1"/>
                  </a:lnTo>
                  <a:lnTo>
                    <a:pt x="63" y="1"/>
                  </a:lnTo>
                  <a:lnTo>
                    <a:pt x="32" y="1"/>
                  </a:lnTo>
                  <a:lnTo>
                    <a:pt x="1" y="126"/>
                  </a:lnTo>
                  <a:lnTo>
                    <a:pt x="876" y="126"/>
                  </a:lnTo>
                  <a:lnTo>
                    <a:pt x="9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559410" y="1588505"/>
              <a:ext cx="376492" cy="346843"/>
            </a:xfrm>
            <a:custGeom>
              <a:avLst/>
              <a:gdLst/>
              <a:ahLst/>
              <a:cxnLst/>
              <a:rect l="l" t="t" r="r" b="b"/>
              <a:pathLst>
                <a:path w="6346" h="5846" extrusionOk="0">
                  <a:moveTo>
                    <a:pt x="2720" y="1"/>
                  </a:moveTo>
                  <a:lnTo>
                    <a:pt x="1" y="5846"/>
                  </a:lnTo>
                  <a:lnTo>
                    <a:pt x="907" y="5815"/>
                  </a:lnTo>
                  <a:lnTo>
                    <a:pt x="2564" y="5846"/>
                  </a:lnTo>
                  <a:lnTo>
                    <a:pt x="2564" y="4564"/>
                  </a:lnTo>
                  <a:lnTo>
                    <a:pt x="2595" y="4314"/>
                  </a:lnTo>
                  <a:lnTo>
                    <a:pt x="2658" y="4095"/>
                  </a:lnTo>
                  <a:lnTo>
                    <a:pt x="2783" y="3877"/>
                  </a:lnTo>
                  <a:lnTo>
                    <a:pt x="2939" y="3720"/>
                  </a:lnTo>
                  <a:lnTo>
                    <a:pt x="3126" y="3564"/>
                  </a:lnTo>
                  <a:lnTo>
                    <a:pt x="3314" y="3439"/>
                  </a:lnTo>
                  <a:lnTo>
                    <a:pt x="3564" y="3377"/>
                  </a:lnTo>
                  <a:lnTo>
                    <a:pt x="3814" y="3345"/>
                  </a:lnTo>
                  <a:lnTo>
                    <a:pt x="4533" y="3345"/>
                  </a:lnTo>
                  <a:lnTo>
                    <a:pt x="4533" y="2783"/>
                  </a:lnTo>
                  <a:lnTo>
                    <a:pt x="4564" y="2595"/>
                  </a:lnTo>
                  <a:lnTo>
                    <a:pt x="4627" y="2439"/>
                  </a:lnTo>
                  <a:lnTo>
                    <a:pt x="4689" y="2283"/>
                  </a:lnTo>
                  <a:lnTo>
                    <a:pt x="4814" y="2157"/>
                  </a:lnTo>
                  <a:lnTo>
                    <a:pt x="4939" y="2064"/>
                  </a:lnTo>
                  <a:lnTo>
                    <a:pt x="5064" y="1970"/>
                  </a:lnTo>
                  <a:lnTo>
                    <a:pt x="5252" y="1939"/>
                  </a:lnTo>
                  <a:lnTo>
                    <a:pt x="5408" y="1907"/>
                  </a:lnTo>
                  <a:lnTo>
                    <a:pt x="5471" y="1907"/>
                  </a:lnTo>
                  <a:lnTo>
                    <a:pt x="6346" y="1"/>
                  </a:lnTo>
                  <a:close/>
                </a:path>
              </a:pathLst>
            </a:custGeom>
            <a:solidFill>
              <a:srgbClr val="D4F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559410" y="1588505"/>
              <a:ext cx="376492" cy="346843"/>
            </a:xfrm>
            <a:custGeom>
              <a:avLst/>
              <a:gdLst/>
              <a:ahLst/>
              <a:cxnLst/>
              <a:rect l="l" t="t" r="r" b="b"/>
              <a:pathLst>
                <a:path w="6346" h="5846" fill="none" extrusionOk="0">
                  <a:moveTo>
                    <a:pt x="6346" y="1"/>
                  </a:moveTo>
                  <a:lnTo>
                    <a:pt x="2720" y="1"/>
                  </a:lnTo>
                  <a:lnTo>
                    <a:pt x="1" y="5846"/>
                  </a:lnTo>
                  <a:lnTo>
                    <a:pt x="1" y="5846"/>
                  </a:lnTo>
                  <a:lnTo>
                    <a:pt x="907" y="5815"/>
                  </a:lnTo>
                  <a:lnTo>
                    <a:pt x="907" y="5815"/>
                  </a:lnTo>
                  <a:lnTo>
                    <a:pt x="2564" y="5846"/>
                  </a:lnTo>
                  <a:lnTo>
                    <a:pt x="2564" y="4564"/>
                  </a:lnTo>
                  <a:lnTo>
                    <a:pt x="2564" y="4564"/>
                  </a:lnTo>
                  <a:lnTo>
                    <a:pt x="2595" y="4314"/>
                  </a:lnTo>
                  <a:lnTo>
                    <a:pt x="2658" y="4095"/>
                  </a:lnTo>
                  <a:lnTo>
                    <a:pt x="2783" y="3877"/>
                  </a:lnTo>
                  <a:lnTo>
                    <a:pt x="2939" y="3720"/>
                  </a:lnTo>
                  <a:lnTo>
                    <a:pt x="3126" y="3564"/>
                  </a:lnTo>
                  <a:lnTo>
                    <a:pt x="3314" y="3439"/>
                  </a:lnTo>
                  <a:lnTo>
                    <a:pt x="3564" y="3377"/>
                  </a:lnTo>
                  <a:lnTo>
                    <a:pt x="3814" y="3345"/>
                  </a:lnTo>
                  <a:lnTo>
                    <a:pt x="4533" y="3345"/>
                  </a:lnTo>
                  <a:lnTo>
                    <a:pt x="4533" y="2783"/>
                  </a:lnTo>
                  <a:lnTo>
                    <a:pt x="4533" y="2783"/>
                  </a:lnTo>
                  <a:lnTo>
                    <a:pt x="4564" y="2595"/>
                  </a:lnTo>
                  <a:lnTo>
                    <a:pt x="4627" y="2439"/>
                  </a:lnTo>
                  <a:lnTo>
                    <a:pt x="4689" y="2283"/>
                  </a:lnTo>
                  <a:lnTo>
                    <a:pt x="4814" y="2157"/>
                  </a:lnTo>
                  <a:lnTo>
                    <a:pt x="4939" y="2064"/>
                  </a:lnTo>
                  <a:lnTo>
                    <a:pt x="5064" y="1970"/>
                  </a:lnTo>
                  <a:lnTo>
                    <a:pt x="5252" y="1939"/>
                  </a:lnTo>
                  <a:lnTo>
                    <a:pt x="5408" y="1907"/>
                  </a:lnTo>
                  <a:lnTo>
                    <a:pt x="5471" y="1907"/>
                  </a:lnTo>
                  <a:lnTo>
                    <a:pt x="63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711476" y="1786969"/>
              <a:ext cx="116935" cy="150283"/>
            </a:xfrm>
            <a:custGeom>
              <a:avLst/>
              <a:gdLst/>
              <a:ahLst/>
              <a:cxnLst/>
              <a:rect l="l" t="t" r="r" b="b"/>
              <a:pathLst>
                <a:path w="1971" h="2533" extrusionOk="0">
                  <a:moveTo>
                    <a:pt x="1251" y="0"/>
                  </a:moveTo>
                  <a:lnTo>
                    <a:pt x="1001" y="32"/>
                  </a:lnTo>
                  <a:lnTo>
                    <a:pt x="751" y="94"/>
                  </a:lnTo>
                  <a:lnTo>
                    <a:pt x="563" y="219"/>
                  </a:lnTo>
                  <a:lnTo>
                    <a:pt x="376" y="375"/>
                  </a:lnTo>
                  <a:lnTo>
                    <a:pt x="220" y="532"/>
                  </a:lnTo>
                  <a:lnTo>
                    <a:pt x="95" y="750"/>
                  </a:lnTo>
                  <a:lnTo>
                    <a:pt x="32" y="969"/>
                  </a:lnTo>
                  <a:lnTo>
                    <a:pt x="1" y="1219"/>
                  </a:lnTo>
                  <a:lnTo>
                    <a:pt x="1" y="2501"/>
                  </a:lnTo>
                  <a:lnTo>
                    <a:pt x="1064" y="2532"/>
                  </a:lnTo>
                  <a:lnTo>
                    <a:pt x="1970" y="532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3711476" y="1786969"/>
              <a:ext cx="116935" cy="150283"/>
            </a:xfrm>
            <a:custGeom>
              <a:avLst/>
              <a:gdLst/>
              <a:ahLst/>
              <a:cxnLst/>
              <a:rect l="l" t="t" r="r" b="b"/>
              <a:pathLst>
                <a:path w="1971" h="2533" fill="none" extrusionOk="0">
                  <a:moveTo>
                    <a:pt x="1970" y="0"/>
                  </a:moveTo>
                  <a:lnTo>
                    <a:pt x="1251" y="0"/>
                  </a:lnTo>
                  <a:lnTo>
                    <a:pt x="1251" y="0"/>
                  </a:lnTo>
                  <a:lnTo>
                    <a:pt x="1001" y="32"/>
                  </a:lnTo>
                  <a:lnTo>
                    <a:pt x="751" y="94"/>
                  </a:lnTo>
                  <a:lnTo>
                    <a:pt x="563" y="219"/>
                  </a:lnTo>
                  <a:lnTo>
                    <a:pt x="376" y="375"/>
                  </a:lnTo>
                  <a:lnTo>
                    <a:pt x="220" y="532"/>
                  </a:lnTo>
                  <a:lnTo>
                    <a:pt x="95" y="750"/>
                  </a:lnTo>
                  <a:lnTo>
                    <a:pt x="32" y="969"/>
                  </a:lnTo>
                  <a:lnTo>
                    <a:pt x="1" y="1219"/>
                  </a:lnTo>
                  <a:lnTo>
                    <a:pt x="1" y="2501"/>
                  </a:lnTo>
                  <a:lnTo>
                    <a:pt x="1" y="2501"/>
                  </a:lnTo>
                  <a:lnTo>
                    <a:pt x="1064" y="2532"/>
                  </a:lnTo>
                  <a:lnTo>
                    <a:pt x="1970" y="532"/>
                  </a:lnTo>
                  <a:lnTo>
                    <a:pt x="19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828358" y="1701650"/>
              <a:ext cx="55649" cy="116880"/>
            </a:xfrm>
            <a:custGeom>
              <a:avLst/>
              <a:gdLst/>
              <a:ahLst/>
              <a:cxnLst/>
              <a:rect l="l" t="t" r="r" b="b"/>
              <a:pathLst>
                <a:path w="938" h="1970" extrusionOk="0">
                  <a:moveTo>
                    <a:pt x="875" y="0"/>
                  </a:moveTo>
                  <a:lnTo>
                    <a:pt x="719" y="32"/>
                  </a:lnTo>
                  <a:lnTo>
                    <a:pt x="531" y="63"/>
                  </a:lnTo>
                  <a:lnTo>
                    <a:pt x="406" y="157"/>
                  </a:lnTo>
                  <a:lnTo>
                    <a:pt x="281" y="250"/>
                  </a:lnTo>
                  <a:lnTo>
                    <a:pt x="156" y="376"/>
                  </a:lnTo>
                  <a:lnTo>
                    <a:pt x="94" y="532"/>
                  </a:lnTo>
                  <a:lnTo>
                    <a:pt x="31" y="688"/>
                  </a:lnTo>
                  <a:lnTo>
                    <a:pt x="0" y="876"/>
                  </a:lnTo>
                  <a:lnTo>
                    <a:pt x="0" y="1438"/>
                  </a:lnTo>
                  <a:lnTo>
                    <a:pt x="0" y="1970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828358" y="1701650"/>
              <a:ext cx="55649" cy="116880"/>
            </a:xfrm>
            <a:custGeom>
              <a:avLst/>
              <a:gdLst/>
              <a:ahLst/>
              <a:cxnLst/>
              <a:rect l="l" t="t" r="r" b="b"/>
              <a:pathLst>
                <a:path w="938" h="1970" fill="none" extrusionOk="0">
                  <a:moveTo>
                    <a:pt x="938" y="0"/>
                  </a:moveTo>
                  <a:lnTo>
                    <a:pt x="875" y="0"/>
                  </a:lnTo>
                  <a:lnTo>
                    <a:pt x="875" y="0"/>
                  </a:lnTo>
                  <a:lnTo>
                    <a:pt x="719" y="32"/>
                  </a:lnTo>
                  <a:lnTo>
                    <a:pt x="531" y="63"/>
                  </a:lnTo>
                  <a:lnTo>
                    <a:pt x="406" y="157"/>
                  </a:lnTo>
                  <a:lnTo>
                    <a:pt x="281" y="250"/>
                  </a:lnTo>
                  <a:lnTo>
                    <a:pt x="156" y="376"/>
                  </a:lnTo>
                  <a:lnTo>
                    <a:pt x="94" y="532"/>
                  </a:lnTo>
                  <a:lnTo>
                    <a:pt x="31" y="688"/>
                  </a:lnTo>
                  <a:lnTo>
                    <a:pt x="0" y="876"/>
                  </a:lnTo>
                  <a:lnTo>
                    <a:pt x="0" y="1438"/>
                  </a:lnTo>
                  <a:lnTo>
                    <a:pt x="0" y="1970"/>
                  </a:lnTo>
                  <a:lnTo>
                    <a:pt x="9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3531584" y="1933458"/>
              <a:ext cx="243005" cy="59389"/>
            </a:xfrm>
            <a:custGeom>
              <a:avLst/>
              <a:gdLst/>
              <a:ahLst/>
              <a:cxnLst/>
              <a:rect l="l" t="t" r="r" b="b"/>
              <a:pathLst>
                <a:path w="4096" h="1001" extrusionOk="0">
                  <a:moveTo>
                    <a:pt x="1376" y="1"/>
                  </a:moveTo>
                  <a:lnTo>
                    <a:pt x="470" y="32"/>
                  </a:lnTo>
                  <a:lnTo>
                    <a:pt x="1" y="1001"/>
                  </a:lnTo>
                  <a:lnTo>
                    <a:pt x="3627" y="1001"/>
                  </a:lnTo>
                  <a:lnTo>
                    <a:pt x="4096" y="63"/>
                  </a:lnTo>
                  <a:lnTo>
                    <a:pt x="3033" y="32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3531584" y="1933458"/>
              <a:ext cx="243005" cy="59389"/>
            </a:xfrm>
            <a:custGeom>
              <a:avLst/>
              <a:gdLst/>
              <a:ahLst/>
              <a:cxnLst/>
              <a:rect l="l" t="t" r="r" b="b"/>
              <a:pathLst>
                <a:path w="4096" h="1001" fill="none" extrusionOk="0">
                  <a:moveTo>
                    <a:pt x="1376" y="1"/>
                  </a:moveTo>
                  <a:lnTo>
                    <a:pt x="1376" y="1"/>
                  </a:lnTo>
                  <a:lnTo>
                    <a:pt x="470" y="32"/>
                  </a:lnTo>
                  <a:lnTo>
                    <a:pt x="1" y="1001"/>
                  </a:lnTo>
                  <a:lnTo>
                    <a:pt x="3627" y="1001"/>
                  </a:lnTo>
                  <a:lnTo>
                    <a:pt x="4096" y="63"/>
                  </a:lnTo>
                  <a:lnTo>
                    <a:pt x="4096" y="63"/>
                  </a:lnTo>
                  <a:lnTo>
                    <a:pt x="3033" y="32"/>
                  </a:lnTo>
                  <a:lnTo>
                    <a:pt x="3033" y="32"/>
                  </a:lnTo>
                  <a:lnTo>
                    <a:pt x="13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527905" y="1992789"/>
              <a:ext cx="218859" cy="5636"/>
            </a:xfrm>
            <a:custGeom>
              <a:avLst/>
              <a:gdLst/>
              <a:ahLst/>
              <a:cxnLst/>
              <a:rect l="l" t="t" r="r" b="b"/>
              <a:pathLst>
                <a:path w="3689" h="95" extrusionOk="0">
                  <a:moveTo>
                    <a:pt x="63" y="1"/>
                  </a:moveTo>
                  <a:lnTo>
                    <a:pt x="0" y="95"/>
                  </a:lnTo>
                  <a:lnTo>
                    <a:pt x="3657" y="95"/>
                  </a:lnTo>
                  <a:lnTo>
                    <a:pt x="3689" y="1"/>
                  </a:lnTo>
                  <a:close/>
                </a:path>
              </a:pathLst>
            </a:custGeom>
            <a:solidFill>
              <a:srgbClr val="AAE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3527905" y="1992789"/>
              <a:ext cx="218859" cy="5636"/>
            </a:xfrm>
            <a:custGeom>
              <a:avLst/>
              <a:gdLst/>
              <a:ahLst/>
              <a:cxnLst/>
              <a:rect l="l" t="t" r="r" b="b"/>
              <a:pathLst>
                <a:path w="3689" h="95" fill="none" extrusionOk="0">
                  <a:moveTo>
                    <a:pt x="3689" y="1"/>
                  </a:moveTo>
                  <a:lnTo>
                    <a:pt x="63" y="1"/>
                  </a:lnTo>
                  <a:lnTo>
                    <a:pt x="0" y="95"/>
                  </a:lnTo>
                  <a:lnTo>
                    <a:pt x="3657" y="95"/>
                  </a:lnTo>
                  <a:lnTo>
                    <a:pt x="36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6" name="Google Shape;956;p34"/>
          <p:cNvSpPr/>
          <p:nvPr/>
        </p:nvSpPr>
        <p:spPr>
          <a:xfrm>
            <a:off x="461047" y="4096771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Location = Ad reach</a:t>
            </a:r>
            <a:endParaRPr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7" name="Google Shape;957;p34"/>
          <p:cNvSpPr/>
          <p:nvPr/>
        </p:nvSpPr>
        <p:spPr>
          <a:xfrm>
            <a:off x="4717574" y="4096771"/>
            <a:ext cx="1984043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High Traffic Location</a:t>
            </a:r>
            <a:endParaRPr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8" name="Google Shape;958;p34"/>
          <p:cNvSpPr/>
          <p:nvPr/>
        </p:nvSpPr>
        <p:spPr>
          <a:xfrm>
            <a:off x="6876001" y="4096771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Economic</a:t>
            </a:r>
            <a:endParaRPr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9" name="Google Shape;959;p34"/>
          <p:cNvSpPr/>
          <p:nvPr/>
        </p:nvSpPr>
        <p:spPr>
          <a:xfrm>
            <a:off x="2573628" y="4096782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EV needs</a:t>
            </a:r>
            <a:endParaRPr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659018-79F6-3341-A6EF-28BA5EBA6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87" y="1798152"/>
            <a:ext cx="1815480" cy="90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93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5" descr="EV Charging Company Volta Finds SPAC Deal: What Investors Should Know">
            <a:extLst>
              <a:ext uri="{FF2B5EF4-FFF2-40B4-BE49-F238E27FC236}">
                <a16:creationId xmlns:a16="http://schemas.microsoft.com/office/drawing/2014/main" id="{BD4BB70B-8612-B343-B8B9-B3F4E9684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670" y="1546911"/>
            <a:ext cx="6034725" cy="359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" name="Google Shape;307;p30"/>
          <p:cNvCxnSpPr>
            <a:cxnSpLocks/>
          </p:cNvCxnSpPr>
          <p:nvPr/>
        </p:nvCxnSpPr>
        <p:spPr>
          <a:xfrm rot="10800000" flipV="1">
            <a:off x="5558188" y="2480051"/>
            <a:ext cx="2398716" cy="1309650"/>
          </a:xfrm>
          <a:prstGeom prst="bentConnector3">
            <a:avLst>
              <a:gd name="adj1" fmla="val 50000"/>
            </a:avLst>
          </a:prstGeom>
          <a:noFill/>
          <a:ln w="317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482224" y="64120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Volta Charging Station Ideal Look</a:t>
            </a:r>
            <a:br>
              <a:rPr lang="en" dirty="0">
                <a:solidFill>
                  <a:schemeClr val="dk1"/>
                </a:solidFill>
              </a:rPr>
            </a:br>
            <a:endParaRPr dirty="0"/>
          </a:p>
        </p:txBody>
      </p:sp>
      <p:sp>
        <p:nvSpPr>
          <p:cNvPr id="358" name="Google Shape;358;p30"/>
          <p:cNvSpPr txBox="1"/>
          <p:nvPr/>
        </p:nvSpPr>
        <p:spPr>
          <a:xfrm>
            <a:off x="1607284" y="1118022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Advertising</a:t>
            </a:r>
            <a:endParaRPr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9" name="Google Shape;359;p30"/>
          <p:cNvSpPr txBox="1"/>
          <p:nvPr/>
        </p:nvSpPr>
        <p:spPr>
          <a:xfrm>
            <a:off x="98939" y="2788863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Eco</a:t>
            </a:r>
            <a:endParaRPr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6207174" y="1201711"/>
            <a:ext cx="1433155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Store Revenue</a:t>
            </a:r>
            <a:endParaRPr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7449060" y="2751485"/>
            <a:ext cx="1746130" cy="42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Save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money &amp; Time</a:t>
            </a:r>
            <a:endParaRPr sz="1800"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1" name="Google Shape;361;p30"/>
          <p:cNvSpPr txBox="1"/>
          <p:nvPr/>
        </p:nvSpPr>
        <p:spPr>
          <a:xfrm>
            <a:off x="1503670" y="1307365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30"/>
          <p:cNvSpPr txBox="1"/>
          <p:nvPr/>
        </p:nvSpPr>
        <p:spPr>
          <a:xfrm>
            <a:off x="5181700" y="1934672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Store 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0"/>
          <p:cNvSpPr txBox="1"/>
          <p:nvPr/>
        </p:nvSpPr>
        <p:spPr>
          <a:xfrm>
            <a:off x="7575228" y="3021690"/>
            <a:ext cx="1493795" cy="92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6" name="Google Shape;366;p30"/>
          <p:cNvCxnSpPr>
            <a:cxnSpLocks/>
          </p:cNvCxnSpPr>
          <p:nvPr/>
        </p:nvCxnSpPr>
        <p:spPr>
          <a:xfrm rot="16200000" flipH="1">
            <a:off x="2090103" y="1492348"/>
            <a:ext cx="1906791" cy="1692712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7" name="Google Shape;367;p30"/>
          <p:cNvCxnSpPr>
            <a:cxnSpLocks/>
          </p:cNvCxnSpPr>
          <p:nvPr/>
        </p:nvCxnSpPr>
        <p:spPr>
          <a:xfrm rot="10800000" flipV="1">
            <a:off x="4446069" y="1345261"/>
            <a:ext cx="1761105" cy="119295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68" name="Google Shape;368;p30"/>
          <p:cNvSpPr/>
          <p:nvPr/>
        </p:nvSpPr>
        <p:spPr>
          <a:xfrm>
            <a:off x="465032" y="2259452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69" name="Google Shape;369;p30"/>
          <p:cNvSpPr/>
          <p:nvPr/>
        </p:nvSpPr>
        <p:spPr>
          <a:xfrm>
            <a:off x="8037398" y="2185218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370" name="Google Shape;370;p30"/>
          <p:cNvGrpSpPr/>
          <p:nvPr/>
        </p:nvGrpSpPr>
        <p:grpSpPr>
          <a:xfrm>
            <a:off x="8130427" y="2255625"/>
            <a:ext cx="283458" cy="283458"/>
            <a:chOff x="1492675" y="2620775"/>
            <a:chExt cx="481825" cy="481825"/>
          </a:xfrm>
        </p:grpSpPr>
        <p:sp>
          <p:nvSpPr>
            <p:cNvPr id="371" name="Google Shape;371;p30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73" name="Google Shape;373;p30"/>
          <p:cNvSpPr/>
          <p:nvPr/>
        </p:nvSpPr>
        <p:spPr>
          <a:xfrm>
            <a:off x="1955930" y="643902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74" name="Google Shape;374;p30"/>
          <p:cNvSpPr/>
          <p:nvPr/>
        </p:nvSpPr>
        <p:spPr>
          <a:xfrm>
            <a:off x="6630388" y="690689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75" name="Google Shape;375;p30"/>
          <p:cNvSpPr/>
          <p:nvPr/>
        </p:nvSpPr>
        <p:spPr>
          <a:xfrm>
            <a:off x="2050258" y="752979"/>
            <a:ext cx="283458" cy="287100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76" name="Google Shape;376;p30"/>
          <p:cNvGrpSpPr/>
          <p:nvPr/>
        </p:nvGrpSpPr>
        <p:grpSpPr>
          <a:xfrm>
            <a:off x="6729858" y="735908"/>
            <a:ext cx="283483" cy="321241"/>
            <a:chOff x="3300325" y="249875"/>
            <a:chExt cx="433725" cy="480900"/>
          </a:xfrm>
        </p:grpSpPr>
        <p:sp>
          <p:nvSpPr>
            <p:cNvPr id="377" name="Google Shape;377;p30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3" name="Google Shape;383;p30"/>
          <p:cNvGrpSpPr/>
          <p:nvPr/>
        </p:nvGrpSpPr>
        <p:grpSpPr>
          <a:xfrm>
            <a:off x="562485" y="2358928"/>
            <a:ext cx="283479" cy="283472"/>
            <a:chOff x="3270450" y="3213625"/>
            <a:chExt cx="483175" cy="481850"/>
          </a:xfrm>
        </p:grpSpPr>
        <p:sp>
          <p:nvSpPr>
            <p:cNvPr id="384" name="Google Shape;384;p30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16D7377E-1363-9B4C-A778-A14C67029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814" y="154600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365" name="Google Shape;365;p30"/>
          <p:cNvCxnSpPr>
            <a:cxnSpLocks/>
          </p:cNvCxnSpPr>
          <p:nvPr/>
        </p:nvCxnSpPr>
        <p:spPr>
          <a:xfrm>
            <a:off x="1050533" y="2895122"/>
            <a:ext cx="1181100" cy="3882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0098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3"/>
          <p:cNvSpPr txBox="1"/>
          <p:nvPr/>
        </p:nvSpPr>
        <p:spPr>
          <a:xfrm>
            <a:off x="6592500" y="2416063"/>
            <a:ext cx="209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WHERE </a:t>
            </a:r>
            <a:endParaRPr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3" name="Google Shape;593;p33"/>
          <p:cNvSpPr txBox="1"/>
          <p:nvPr/>
        </p:nvSpPr>
        <p:spPr>
          <a:xfrm>
            <a:off x="5892916" y="2830637"/>
            <a:ext cx="3179366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rgbClr val="7F7F7F"/>
                </a:solidFill>
                <a:latin typeface="Helvetica" pitchFamily="2" charset="0"/>
              </a:rPr>
              <a:t>Choose </a:t>
            </a:r>
            <a:r>
              <a:rPr lang="en-US" sz="1200" b="1" dirty="0">
                <a:latin typeface="Helvetica" pitchFamily="2" charset="0"/>
              </a:rPr>
              <a:t>WHERE</a:t>
            </a:r>
            <a:r>
              <a:rPr lang="en-US" sz="1200" dirty="0">
                <a:latin typeface="Helvetica" pitchFamily="2" charset="0"/>
              </a:rPr>
              <a:t> </a:t>
            </a:r>
            <a:r>
              <a:rPr lang="en-US" sz="1200" dirty="0">
                <a:solidFill>
                  <a:srgbClr val="7F7F7F"/>
                </a:solidFill>
                <a:latin typeface="Helvetica" pitchFamily="2" charset="0"/>
              </a:rPr>
              <a:t>in NYS the highest potential market exists to build EV stations</a:t>
            </a:r>
          </a:p>
        </p:txBody>
      </p:sp>
      <p:sp>
        <p:nvSpPr>
          <p:cNvPr id="594" name="Google Shape;594;p33"/>
          <p:cNvSpPr txBox="1"/>
          <p:nvPr/>
        </p:nvSpPr>
        <p:spPr>
          <a:xfrm>
            <a:off x="4596150" y="2416069"/>
            <a:ext cx="7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5" name="Google Shape;595;p33"/>
          <p:cNvSpPr txBox="1"/>
          <p:nvPr/>
        </p:nvSpPr>
        <p:spPr>
          <a:xfrm>
            <a:off x="6592500" y="3636738"/>
            <a:ext cx="209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WHEN</a:t>
            </a:r>
            <a:endParaRPr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6" name="Google Shape;596;p33"/>
          <p:cNvSpPr txBox="1"/>
          <p:nvPr/>
        </p:nvSpPr>
        <p:spPr>
          <a:xfrm>
            <a:off x="5902000" y="4012049"/>
            <a:ext cx="2990988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rgbClr val="7F7F7F"/>
                </a:solidFill>
                <a:latin typeface="Helvetica" pitchFamily="2" charset="0"/>
              </a:rPr>
              <a:t>Forecast </a:t>
            </a:r>
            <a:r>
              <a:rPr lang="en-US" sz="1200" b="1" dirty="0">
                <a:latin typeface="Helvetica" pitchFamily="2" charset="0"/>
              </a:rPr>
              <a:t>WHEN</a:t>
            </a:r>
            <a:r>
              <a:rPr lang="en-US" sz="1200" dirty="0">
                <a:latin typeface="Helvetica" pitchFamily="2" charset="0"/>
              </a:rPr>
              <a:t> </a:t>
            </a:r>
            <a:r>
              <a:rPr lang="en-US" sz="1200" dirty="0">
                <a:solidFill>
                  <a:srgbClr val="7F7F7F"/>
                </a:solidFill>
                <a:latin typeface="Helvetica" pitchFamily="2" charset="0"/>
              </a:rPr>
              <a:t>EV stations may have higher demand to meet the market need as EV users’ growth</a:t>
            </a:r>
          </a:p>
        </p:txBody>
      </p:sp>
      <p:sp>
        <p:nvSpPr>
          <p:cNvPr id="597" name="Google Shape;597;p33"/>
          <p:cNvSpPr txBox="1"/>
          <p:nvPr/>
        </p:nvSpPr>
        <p:spPr>
          <a:xfrm>
            <a:off x="4596150" y="3636744"/>
            <a:ext cx="7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8" name="Google Shape;598;p33"/>
          <p:cNvSpPr txBox="1"/>
          <p:nvPr/>
        </p:nvSpPr>
        <p:spPr>
          <a:xfrm>
            <a:off x="6592500" y="1183088"/>
            <a:ext cx="209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WHAT</a:t>
            </a:r>
          </a:p>
        </p:txBody>
      </p:sp>
      <p:sp>
        <p:nvSpPr>
          <p:cNvPr id="599" name="Google Shape;599;p33"/>
          <p:cNvSpPr txBox="1"/>
          <p:nvPr/>
        </p:nvSpPr>
        <p:spPr>
          <a:xfrm>
            <a:off x="5920900" y="1566012"/>
            <a:ext cx="2873476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rgbClr val="7F7F7F"/>
                </a:solidFill>
                <a:latin typeface="Helvetica" pitchFamily="2" charset="0"/>
              </a:rPr>
              <a:t>Identify </a:t>
            </a:r>
            <a:r>
              <a:rPr lang="en-US" sz="1200" b="1" dirty="0">
                <a:latin typeface="Helvetica" pitchFamily="2" charset="0"/>
              </a:rPr>
              <a:t>WHAT </a:t>
            </a:r>
            <a:r>
              <a:rPr lang="en-US" sz="1200" dirty="0">
                <a:solidFill>
                  <a:srgbClr val="7F7F7F"/>
                </a:solidFill>
                <a:latin typeface="Helvetica" pitchFamily="2" charset="0"/>
              </a:rPr>
              <a:t>variables that are important to EV stations site selections</a:t>
            </a:r>
          </a:p>
        </p:txBody>
      </p:sp>
      <p:sp>
        <p:nvSpPr>
          <p:cNvPr id="600" name="Google Shape;600;p33"/>
          <p:cNvSpPr txBox="1"/>
          <p:nvPr/>
        </p:nvSpPr>
        <p:spPr>
          <a:xfrm>
            <a:off x="4596150" y="1183094"/>
            <a:ext cx="7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01" name="Google Shape;601;p33"/>
          <p:cNvSpPr txBox="1">
            <a:spLocks noGrp="1"/>
          </p:cNvSpPr>
          <p:nvPr>
            <p:ph type="title"/>
          </p:nvPr>
        </p:nvSpPr>
        <p:spPr>
          <a:xfrm>
            <a:off x="494568" y="242646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Data Science Solution</a:t>
            </a:r>
            <a:endParaRPr sz="3200" dirty="0"/>
          </a:p>
        </p:txBody>
      </p:sp>
      <p:sp>
        <p:nvSpPr>
          <p:cNvPr id="602" name="Google Shape;602;p33"/>
          <p:cNvSpPr/>
          <p:nvPr/>
        </p:nvSpPr>
        <p:spPr>
          <a:xfrm>
            <a:off x="494568" y="1652557"/>
            <a:ext cx="3546327" cy="503589"/>
          </a:xfrm>
          <a:custGeom>
            <a:avLst/>
            <a:gdLst/>
            <a:ahLst/>
            <a:cxnLst/>
            <a:rect l="l" t="t" r="r" b="b"/>
            <a:pathLst>
              <a:path w="56358" h="8003" extrusionOk="0">
                <a:moveTo>
                  <a:pt x="45949" y="0"/>
                </a:moveTo>
                <a:lnTo>
                  <a:pt x="44699" y="63"/>
                </a:lnTo>
                <a:lnTo>
                  <a:pt x="42573" y="94"/>
                </a:lnTo>
                <a:lnTo>
                  <a:pt x="37916" y="125"/>
                </a:lnTo>
                <a:lnTo>
                  <a:pt x="24444" y="125"/>
                </a:lnTo>
                <a:lnTo>
                  <a:pt x="5283" y="63"/>
                </a:lnTo>
                <a:lnTo>
                  <a:pt x="5127" y="125"/>
                </a:lnTo>
                <a:lnTo>
                  <a:pt x="4908" y="188"/>
                </a:lnTo>
                <a:lnTo>
                  <a:pt x="4658" y="313"/>
                </a:lnTo>
                <a:lnTo>
                  <a:pt x="4314" y="500"/>
                </a:lnTo>
                <a:lnTo>
                  <a:pt x="3939" y="719"/>
                </a:lnTo>
                <a:lnTo>
                  <a:pt x="3564" y="1001"/>
                </a:lnTo>
                <a:lnTo>
                  <a:pt x="3126" y="1376"/>
                </a:lnTo>
                <a:lnTo>
                  <a:pt x="2689" y="1845"/>
                </a:lnTo>
                <a:lnTo>
                  <a:pt x="2220" y="2376"/>
                </a:lnTo>
                <a:lnTo>
                  <a:pt x="1782" y="3032"/>
                </a:lnTo>
                <a:lnTo>
                  <a:pt x="1345" y="3782"/>
                </a:lnTo>
                <a:lnTo>
                  <a:pt x="1157" y="4189"/>
                </a:lnTo>
                <a:lnTo>
                  <a:pt x="969" y="4626"/>
                </a:lnTo>
                <a:lnTo>
                  <a:pt x="782" y="5127"/>
                </a:lnTo>
                <a:lnTo>
                  <a:pt x="594" y="5627"/>
                </a:lnTo>
                <a:lnTo>
                  <a:pt x="407" y="6158"/>
                </a:lnTo>
                <a:lnTo>
                  <a:pt x="282" y="6752"/>
                </a:lnTo>
                <a:lnTo>
                  <a:pt x="126" y="7346"/>
                </a:lnTo>
                <a:lnTo>
                  <a:pt x="0" y="8002"/>
                </a:lnTo>
                <a:lnTo>
                  <a:pt x="5846" y="8002"/>
                </a:lnTo>
                <a:lnTo>
                  <a:pt x="5908" y="7627"/>
                </a:lnTo>
                <a:lnTo>
                  <a:pt x="6002" y="7252"/>
                </a:lnTo>
                <a:lnTo>
                  <a:pt x="6127" y="6908"/>
                </a:lnTo>
                <a:lnTo>
                  <a:pt x="6283" y="6564"/>
                </a:lnTo>
                <a:lnTo>
                  <a:pt x="6471" y="6221"/>
                </a:lnTo>
                <a:lnTo>
                  <a:pt x="6658" y="5908"/>
                </a:lnTo>
                <a:lnTo>
                  <a:pt x="6908" y="5627"/>
                </a:lnTo>
                <a:lnTo>
                  <a:pt x="7158" y="5345"/>
                </a:lnTo>
                <a:lnTo>
                  <a:pt x="7471" y="5064"/>
                </a:lnTo>
                <a:lnTo>
                  <a:pt x="7815" y="4783"/>
                </a:lnTo>
                <a:lnTo>
                  <a:pt x="8221" y="4564"/>
                </a:lnTo>
                <a:lnTo>
                  <a:pt x="8596" y="4345"/>
                </a:lnTo>
                <a:lnTo>
                  <a:pt x="9034" y="4220"/>
                </a:lnTo>
                <a:lnTo>
                  <a:pt x="9471" y="4095"/>
                </a:lnTo>
                <a:lnTo>
                  <a:pt x="9940" y="4033"/>
                </a:lnTo>
                <a:lnTo>
                  <a:pt x="10409" y="4001"/>
                </a:lnTo>
                <a:lnTo>
                  <a:pt x="10878" y="4033"/>
                </a:lnTo>
                <a:lnTo>
                  <a:pt x="11316" y="4095"/>
                </a:lnTo>
                <a:lnTo>
                  <a:pt x="11753" y="4220"/>
                </a:lnTo>
                <a:lnTo>
                  <a:pt x="12191" y="4345"/>
                </a:lnTo>
                <a:lnTo>
                  <a:pt x="12597" y="4564"/>
                </a:lnTo>
                <a:lnTo>
                  <a:pt x="12972" y="4783"/>
                </a:lnTo>
                <a:lnTo>
                  <a:pt x="13316" y="5064"/>
                </a:lnTo>
                <a:lnTo>
                  <a:pt x="13660" y="5345"/>
                </a:lnTo>
                <a:lnTo>
                  <a:pt x="13910" y="5627"/>
                </a:lnTo>
                <a:lnTo>
                  <a:pt x="14129" y="5908"/>
                </a:lnTo>
                <a:lnTo>
                  <a:pt x="14348" y="6221"/>
                </a:lnTo>
                <a:lnTo>
                  <a:pt x="14504" y="6564"/>
                </a:lnTo>
                <a:lnTo>
                  <a:pt x="14660" y="6908"/>
                </a:lnTo>
                <a:lnTo>
                  <a:pt x="14785" y="7252"/>
                </a:lnTo>
                <a:lnTo>
                  <a:pt x="14910" y="7627"/>
                </a:lnTo>
                <a:lnTo>
                  <a:pt x="14973" y="8002"/>
                </a:lnTo>
                <a:lnTo>
                  <a:pt x="41323" y="8002"/>
                </a:lnTo>
                <a:lnTo>
                  <a:pt x="41417" y="7627"/>
                </a:lnTo>
                <a:lnTo>
                  <a:pt x="41510" y="7252"/>
                </a:lnTo>
                <a:lnTo>
                  <a:pt x="41635" y="6908"/>
                </a:lnTo>
                <a:lnTo>
                  <a:pt x="41792" y="6564"/>
                </a:lnTo>
                <a:lnTo>
                  <a:pt x="41948" y="6221"/>
                </a:lnTo>
                <a:lnTo>
                  <a:pt x="42167" y="5908"/>
                </a:lnTo>
                <a:lnTo>
                  <a:pt x="42385" y="5627"/>
                </a:lnTo>
                <a:lnTo>
                  <a:pt x="42636" y="5345"/>
                </a:lnTo>
                <a:lnTo>
                  <a:pt x="42979" y="5064"/>
                </a:lnTo>
                <a:lnTo>
                  <a:pt x="43323" y="4783"/>
                </a:lnTo>
                <a:lnTo>
                  <a:pt x="43698" y="4564"/>
                </a:lnTo>
                <a:lnTo>
                  <a:pt x="44105" y="4345"/>
                </a:lnTo>
                <a:lnTo>
                  <a:pt x="44542" y="4220"/>
                </a:lnTo>
                <a:lnTo>
                  <a:pt x="44980" y="4095"/>
                </a:lnTo>
                <a:lnTo>
                  <a:pt x="45417" y="4033"/>
                </a:lnTo>
                <a:lnTo>
                  <a:pt x="45886" y="4001"/>
                </a:lnTo>
                <a:lnTo>
                  <a:pt x="46355" y="4033"/>
                </a:lnTo>
                <a:lnTo>
                  <a:pt x="46824" y="4095"/>
                </a:lnTo>
                <a:lnTo>
                  <a:pt x="47262" y="4220"/>
                </a:lnTo>
                <a:lnTo>
                  <a:pt x="47699" y="4345"/>
                </a:lnTo>
                <a:lnTo>
                  <a:pt x="48106" y="4564"/>
                </a:lnTo>
                <a:lnTo>
                  <a:pt x="48481" y="4783"/>
                </a:lnTo>
                <a:lnTo>
                  <a:pt x="48825" y="5064"/>
                </a:lnTo>
                <a:lnTo>
                  <a:pt x="49137" y="5345"/>
                </a:lnTo>
                <a:lnTo>
                  <a:pt x="49418" y="5627"/>
                </a:lnTo>
                <a:lnTo>
                  <a:pt x="49637" y="5908"/>
                </a:lnTo>
                <a:lnTo>
                  <a:pt x="49825" y="6221"/>
                </a:lnTo>
                <a:lnTo>
                  <a:pt x="50012" y="6564"/>
                </a:lnTo>
                <a:lnTo>
                  <a:pt x="50169" y="6908"/>
                </a:lnTo>
                <a:lnTo>
                  <a:pt x="50294" y="7252"/>
                </a:lnTo>
                <a:lnTo>
                  <a:pt x="50387" y="7627"/>
                </a:lnTo>
                <a:lnTo>
                  <a:pt x="50450" y="8002"/>
                </a:lnTo>
                <a:lnTo>
                  <a:pt x="56201" y="8002"/>
                </a:lnTo>
                <a:lnTo>
                  <a:pt x="56295" y="7627"/>
                </a:lnTo>
                <a:lnTo>
                  <a:pt x="56326" y="7190"/>
                </a:lnTo>
                <a:lnTo>
                  <a:pt x="56358" y="6627"/>
                </a:lnTo>
                <a:lnTo>
                  <a:pt x="56326" y="5970"/>
                </a:lnTo>
                <a:lnTo>
                  <a:pt x="56295" y="5595"/>
                </a:lnTo>
                <a:lnTo>
                  <a:pt x="56233" y="5220"/>
                </a:lnTo>
                <a:lnTo>
                  <a:pt x="56139" y="4845"/>
                </a:lnTo>
                <a:lnTo>
                  <a:pt x="56014" y="4439"/>
                </a:lnTo>
                <a:lnTo>
                  <a:pt x="55857" y="4064"/>
                </a:lnTo>
                <a:lnTo>
                  <a:pt x="55639" y="3657"/>
                </a:lnTo>
                <a:lnTo>
                  <a:pt x="55420" y="3251"/>
                </a:lnTo>
                <a:lnTo>
                  <a:pt x="55138" y="2876"/>
                </a:lnTo>
                <a:lnTo>
                  <a:pt x="54826" y="2501"/>
                </a:lnTo>
                <a:lnTo>
                  <a:pt x="54420" y="2126"/>
                </a:lnTo>
                <a:lnTo>
                  <a:pt x="54013" y="1782"/>
                </a:lnTo>
                <a:lnTo>
                  <a:pt x="53513" y="1469"/>
                </a:lnTo>
                <a:lnTo>
                  <a:pt x="52950" y="1157"/>
                </a:lnTo>
                <a:lnTo>
                  <a:pt x="52357" y="876"/>
                </a:lnTo>
                <a:lnTo>
                  <a:pt x="51669" y="625"/>
                </a:lnTo>
                <a:lnTo>
                  <a:pt x="50919" y="438"/>
                </a:lnTo>
                <a:lnTo>
                  <a:pt x="50075" y="250"/>
                </a:lnTo>
                <a:lnTo>
                  <a:pt x="49168" y="125"/>
                </a:lnTo>
                <a:lnTo>
                  <a:pt x="48199" y="32"/>
                </a:lnTo>
                <a:lnTo>
                  <a:pt x="47105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3"/>
          <p:cNvSpPr/>
          <p:nvPr/>
        </p:nvSpPr>
        <p:spPr>
          <a:xfrm>
            <a:off x="541762" y="1027094"/>
            <a:ext cx="2710431" cy="688462"/>
          </a:xfrm>
          <a:custGeom>
            <a:avLst/>
            <a:gdLst/>
            <a:ahLst/>
            <a:cxnLst/>
            <a:rect l="l" t="t" r="r" b="b"/>
            <a:pathLst>
              <a:path w="43074" h="10941" extrusionOk="0">
                <a:moveTo>
                  <a:pt x="19443" y="0"/>
                </a:moveTo>
                <a:lnTo>
                  <a:pt x="17817" y="32"/>
                </a:lnTo>
                <a:lnTo>
                  <a:pt x="17161" y="32"/>
                </a:lnTo>
                <a:lnTo>
                  <a:pt x="16505" y="94"/>
                </a:lnTo>
                <a:lnTo>
                  <a:pt x="15848" y="157"/>
                </a:lnTo>
                <a:lnTo>
                  <a:pt x="15192" y="282"/>
                </a:lnTo>
                <a:lnTo>
                  <a:pt x="14567" y="407"/>
                </a:lnTo>
                <a:lnTo>
                  <a:pt x="13910" y="594"/>
                </a:lnTo>
                <a:lnTo>
                  <a:pt x="13285" y="782"/>
                </a:lnTo>
                <a:lnTo>
                  <a:pt x="12691" y="1032"/>
                </a:lnTo>
                <a:lnTo>
                  <a:pt x="12160" y="1251"/>
                </a:lnTo>
                <a:lnTo>
                  <a:pt x="11566" y="1563"/>
                </a:lnTo>
                <a:lnTo>
                  <a:pt x="10909" y="1970"/>
                </a:lnTo>
                <a:lnTo>
                  <a:pt x="10159" y="2407"/>
                </a:lnTo>
                <a:lnTo>
                  <a:pt x="8596" y="3408"/>
                </a:lnTo>
                <a:lnTo>
                  <a:pt x="6971" y="4470"/>
                </a:lnTo>
                <a:lnTo>
                  <a:pt x="5408" y="5564"/>
                </a:lnTo>
                <a:lnTo>
                  <a:pt x="4033" y="6502"/>
                </a:lnTo>
                <a:lnTo>
                  <a:pt x="2345" y="7721"/>
                </a:lnTo>
                <a:lnTo>
                  <a:pt x="1157" y="9003"/>
                </a:lnTo>
                <a:lnTo>
                  <a:pt x="595" y="9722"/>
                </a:lnTo>
                <a:lnTo>
                  <a:pt x="63" y="10503"/>
                </a:lnTo>
                <a:lnTo>
                  <a:pt x="1" y="10628"/>
                </a:lnTo>
                <a:lnTo>
                  <a:pt x="2001" y="10534"/>
                </a:lnTo>
                <a:lnTo>
                  <a:pt x="4189" y="10440"/>
                </a:lnTo>
                <a:lnTo>
                  <a:pt x="6565" y="10409"/>
                </a:lnTo>
                <a:lnTo>
                  <a:pt x="9065" y="10347"/>
                </a:lnTo>
                <a:lnTo>
                  <a:pt x="14410" y="10347"/>
                </a:lnTo>
                <a:lnTo>
                  <a:pt x="19974" y="10378"/>
                </a:lnTo>
                <a:lnTo>
                  <a:pt x="25538" y="10472"/>
                </a:lnTo>
                <a:lnTo>
                  <a:pt x="30883" y="10597"/>
                </a:lnTo>
                <a:lnTo>
                  <a:pt x="35822" y="10753"/>
                </a:lnTo>
                <a:lnTo>
                  <a:pt x="40135" y="10941"/>
                </a:lnTo>
                <a:lnTo>
                  <a:pt x="43073" y="9221"/>
                </a:lnTo>
                <a:lnTo>
                  <a:pt x="42167" y="8377"/>
                </a:lnTo>
                <a:lnTo>
                  <a:pt x="41229" y="7565"/>
                </a:lnTo>
                <a:lnTo>
                  <a:pt x="40323" y="6783"/>
                </a:lnTo>
                <a:lnTo>
                  <a:pt x="39416" y="6033"/>
                </a:lnTo>
                <a:lnTo>
                  <a:pt x="38510" y="5314"/>
                </a:lnTo>
                <a:lnTo>
                  <a:pt x="37635" y="4627"/>
                </a:lnTo>
                <a:lnTo>
                  <a:pt x="36759" y="4001"/>
                </a:lnTo>
                <a:lnTo>
                  <a:pt x="35915" y="3439"/>
                </a:lnTo>
                <a:lnTo>
                  <a:pt x="35103" y="2876"/>
                </a:lnTo>
                <a:lnTo>
                  <a:pt x="34353" y="2407"/>
                </a:lnTo>
                <a:lnTo>
                  <a:pt x="33602" y="1938"/>
                </a:lnTo>
                <a:lnTo>
                  <a:pt x="32946" y="1563"/>
                </a:lnTo>
                <a:lnTo>
                  <a:pt x="32290" y="1251"/>
                </a:lnTo>
                <a:lnTo>
                  <a:pt x="31727" y="969"/>
                </a:lnTo>
                <a:lnTo>
                  <a:pt x="31196" y="751"/>
                </a:lnTo>
                <a:lnTo>
                  <a:pt x="30727" y="594"/>
                </a:lnTo>
                <a:lnTo>
                  <a:pt x="30133" y="469"/>
                </a:lnTo>
                <a:lnTo>
                  <a:pt x="29383" y="376"/>
                </a:lnTo>
                <a:lnTo>
                  <a:pt x="28507" y="282"/>
                </a:lnTo>
                <a:lnTo>
                  <a:pt x="27538" y="188"/>
                </a:lnTo>
                <a:lnTo>
                  <a:pt x="25444" y="94"/>
                </a:lnTo>
                <a:lnTo>
                  <a:pt x="23225" y="32"/>
                </a:lnTo>
                <a:lnTo>
                  <a:pt x="21162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457191" y="1461772"/>
            <a:ext cx="3687971" cy="773034"/>
          </a:xfrm>
          <a:custGeom>
            <a:avLst/>
            <a:gdLst/>
            <a:ahLst/>
            <a:cxnLst/>
            <a:rect l="l" t="t" r="r" b="b"/>
            <a:pathLst>
              <a:path w="58609" h="12285" extrusionOk="0">
                <a:moveTo>
                  <a:pt x="28195" y="0"/>
                </a:moveTo>
                <a:lnTo>
                  <a:pt x="24506" y="94"/>
                </a:lnTo>
                <a:lnTo>
                  <a:pt x="20787" y="188"/>
                </a:lnTo>
                <a:lnTo>
                  <a:pt x="13410" y="438"/>
                </a:lnTo>
                <a:lnTo>
                  <a:pt x="9753" y="594"/>
                </a:lnTo>
                <a:lnTo>
                  <a:pt x="6127" y="782"/>
                </a:lnTo>
                <a:lnTo>
                  <a:pt x="5158" y="813"/>
                </a:lnTo>
                <a:lnTo>
                  <a:pt x="4720" y="844"/>
                </a:lnTo>
                <a:lnTo>
                  <a:pt x="4314" y="907"/>
                </a:lnTo>
                <a:lnTo>
                  <a:pt x="3877" y="1001"/>
                </a:lnTo>
                <a:lnTo>
                  <a:pt x="3501" y="1157"/>
                </a:lnTo>
                <a:lnTo>
                  <a:pt x="3095" y="1407"/>
                </a:lnTo>
                <a:lnTo>
                  <a:pt x="2908" y="1532"/>
                </a:lnTo>
                <a:lnTo>
                  <a:pt x="2720" y="1720"/>
                </a:lnTo>
                <a:lnTo>
                  <a:pt x="2282" y="2157"/>
                </a:lnTo>
                <a:lnTo>
                  <a:pt x="1907" y="2688"/>
                </a:lnTo>
                <a:lnTo>
                  <a:pt x="1532" y="3251"/>
                </a:lnTo>
                <a:lnTo>
                  <a:pt x="1220" y="3814"/>
                </a:lnTo>
                <a:lnTo>
                  <a:pt x="938" y="4439"/>
                </a:lnTo>
                <a:lnTo>
                  <a:pt x="720" y="5064"/>
                </a:lnTo>
                <a:lnTo>
                  <a:pt x="563" y="5689"/>
                </a:lnTo>
                <a:lnTo>
                  <a:pt x="469" y="6314"/>
                </a:lnTo>
                <a:lnTo>
                  <a:pt x="438" y="6408"/>
                </a:lnTo>
                <a:lnTo>
                  <a:pt x="376" y="6471"/>
                </a:lnTo>
                <a:lnTo>
                  <a:pt x="251" y="6658"/>
                </a:lnTo>
                <a:lnTo>
                  <a:pt x="94" y="6846"/>
                </a:lnTo>
                <a:lnTo>
                  <a:pt x="32" y="6908"/>
                </a:lnTo>
                <a:lnTo>
                  <a:pt x="32" y="7002"/>
                </a:lnTo>
                <a:lnTo>
                  <a:pt x="1" y="7596"/>
                </a:lnTo>
                <a:lnTo>
                  <a:pt x="32" y="8190"/>
                </a:lnTo>
                <a:lnTo>
                  <a:pt x="126" y="8815"/>
                </a:lnTo>
                <a:lnTo>
                  <a:pt x="251" y="9471"/>
                </a:lnTo>
                <a:lnTo>
                  <a:pt x="532" y="10847"/>
                </a:lnTo>
                <a:lnTo>
                  <a:pt x="907" y="12285"/>
                </a:lnTo>
                <a:lnTo>
                  <a:pt x="2064" y="12285"/>
                </a:lnTo>
                <a:lnTo>
                  <a:pt x="2001" y="11691"/>
                </a:lnTo>
                <a:lnTo>
                  <a:pt x="2001" y="11097"/>
                </a:lnTo>
                <a:lnTo>
                  <a:pt x="2095" y="10409"/>
                </a:lnTo>
                <a:lnTo>
                  <a:pt x="2220" y="9753"/>
                </a:lnTo>
                <a:lnTo>
                  <a:pt x="2407" y="9128"/>
                </a:lnTo>
                <a:lnTo>
                  <a:pt x="2657" y="8534"/>
                </a:lnTo>
                <a:lnTo>
                  <a:pt x="2970" y="7971"/>
                </a:lnTo>
                <a:lnTo>
                  <a:pt x="3345" y="7440"/>
                </a:lnTo>
                <a:lnTo>
                  <a:pt x="3751" y="6939"/>
                </a:lnTo>
                <a:lnTo>
                  <a:pt x="4189" y="6471"/>
                </a:lnTo>
                <a:lnTo>
                  <a:pt x="4689" y="6064"/>
                </a:lnTo>
                <a:lnTo>
                  <a:pt x="5221" y="5720"/>
                </a:lnTo>
                <a:lnTo>
                  <a:pt x="5783" y="5408"/>
                </a:lnTo>
                <a:lnTo>
                  <a:pt x="6377" y="5158"/>
                </a:lnTo>
                <a:lnTo>
                  <a:pt x="7002" y="4970"/>
                </a:lnTo>
                <a:lnTo>
                  <a:pt x="7627" y="4845"/>
                </a:lnTo>
                <a:lnTo>
                  <a:pt x="8315" y="4783"/>
                </a:lnTo>
                <a:lnTo>
                  <a:pt x="8971" y="4783"/>
                </a:lnTo>
                <a:lnTo>
                  <a:pt x="9440" y="4814"/>
                </a:lnTo>
                <a:lnTo>
                  <a:pt x="9909" y="4877"/>
                </a:lnTo>
                <a:lnTo>
                  <a:pt x="10347" y="4970"/>
                </a:lnTo>
                <a:lnTo>
                  <a:pt x="10784" y="5127"/>
                </a:lnTo>
                <a:lnTo>
                  <a:pt x="11222" y="5283"/>
                </a:lnTo>
                <a:lnTo>
                  <a:pt x="11628" y="5470"/>
                </a:lnTo>
                <a:lnTo>
                  <a:pt x="12003" y="5658"/>
                </a:lnTo>
                <a:lnTo>
                  <a:pt x="12379" y="5908"/>
                </a:lnTo>
                <a:lnTo>
                  <a:pt x="12722" y="6158"/>
                </a:lnTo>
                <a:lnTo>
                  <a:pt x="13066" y="6439"/>
                </a:lnTo>
                <a:lnTo>
                  <a:pt x="13379" y="6752"/>
                </a:lnTo>
                <a:lnTo>
                  <a:pt x="13691" y="7065"/>
                </a:lnTo>
                <a:lnTo>
                  <a:pt x="13973" y="7408"/>
                </a:lnTo>
                <a:lnTo>
                  <a:pt x="14223" y="7783"/>
                </a:lnTo>
                <a:lnTo>
                  <a:pt x="14442" y="8159"/>
                </a:lnTo>
                <a:lnTo>
                  <a:pt x="14660" y="8534"/>
                </a:lnTo>
                <a:lnTo>
                  <a:pt x="14817" y="8909"/>
                </a:lnTo>
                <a:lnTo>
                  <a:pt x="14817" y="8940"/>
                </a:lnTo>
                <a:lnTo>
                  <a:pt x="14942" y="9253"/>
                </a:lnTo>
                <a:lnTo>
                  <a:pt x="15035" y="9596"/>
                </a:lnTo>
                <a:lnTo>
                  <a:pt x="15129" y="9940"/>
                </a:lnTo>
                <a:lnTo>
                  <a:pt x="15192" y="10284"/>
                </a:lnTo>
                <a:lnTo>
                  <a:pt x="15254" y="10628"/>
                </a:lnTo>
                <a:lnTo>
                  <a:pt x="15285" y="11003"/>
                </a:lnTo>
                <a:lnTo>
                  <a:pt x="15285" y="11378"/>
                </a:lnTo>
                <a:lnTo>
                  <a:pt x="15285" y="11753"/>
                </a:lnTo>
                <a:lnTo>
                  <a:pt x="15254" y="12285"/>
                </a:lnTo>
                <a:lnTo>
                  <a:pt x="42698" y="12285"/>
                </a:lnTo>
                <a:lnTo>
                  <a:pt x="42636" y="11878"/>
                </a:lnTo>
                <a:lnTo>
                  <a:pt x="42604" y="11472"/>
                </a:lnTo>
                <a:lnTo>
                  <a:pt x="42573" y="11034"/>
                </a:lnTo>
                <a:lnTo>
                  <a:pt x="42573" y="10628"/>
                </a:lnTo>
                <a:lnTo>
                  <a:pt x="42636" y="10034"/>
                </a:lnTo>
                <a:lnTo>
                  <a:pt x="42729" y="9471"/>
                </a:lnTo>
                <a:lnTo>
                  <a:pt x="42886" y="8940"/>
                </a:lnTo>
                <a:lnTo>
                  <a:pt x="43073" y="8409"/>
                </a:lnTo>
                <a:lnTo>
                  <a:pt x="43292" y="7908"/>
                </a:lnTo>
                <a:lnTo>
                  <a:pt x="43573" y="7440"/>
                </a:lnTo>
                <a:lnTo>
                  <a:pt x="43886" y="7002"/>
                </a:lnTo>
                <a:lnTo>
                  <a:pt x="44230" y="6564"/>
                </a:lnTo>
                <a:lnTo>
                  <a:pt x="44605" y="6189"/>
                </a:lnTo>
                <a:lnTo>
                  <a:pt x="44980" y="5814"/>
                </a:lnTo>
                <a:lnTo>
                  <a:pt x="45418" y="5502"/>
                </a:lnTo>
                <a:lnTo>
                  <a:pt x="45886" y="5189"/>
                </a:lnTo>
                <a:lnTo>
                  <a:pt x="46355" y="4939"/>
                </a:lnTo>
                <a:lnTo>
                  <a:pt x="46855" y="4720"/>
                </a:lnTo>
                <a:lnTo>
                  <a:pt x="47387" y="4564"/>
                </a:lnTo>
                <a:lnTo>
                  <a:pt x="47918" y="4439"/>
                </a:lnTo>
                <a:lnTo>
                  <a:pt x="48325" y="4376"/>
                </a:lnTo>
                <a:lnTo>
                  <a:pt x="48731" y="4314"/>
                </a:lnTo>
                <a:lnTo>
                  <a:pt x="49544" y="4314"/>
                </a:lnTo>
                <a:lnTo>
                  <a:pt x="50137" y="4376"/>
                </a:lnTo>
                <a:lnTo>
                  <a:pt x="50731" y="4470"/>
                </a:lnTo>
                <a:lnTo>
                  <a:pt x="51294" y="4626"/>
                </a:lnTo>
                <a:lnTo>
                  <a:pt x="51825" y="4845"/>
                </a:lnTo>
                <a:lnTo>
                  <a:pt x="52294" y="5064"/>
                </a:lnTo>
                <a:lnTo>
                  <a:pt x="52732" y="5314"/>
                </a:lnTo>
                <a:lnTo>
                  <a:pt x="53138" y="5595"/>
                </a:lnTo>
                <a:lnTo>
                  <a:pt x="53544" y="5908"/>
                </a:lnTo>
                <a:lnTo>
                  <a:pt x="53888" y="6221"/>
                </a:lnTo>
                <a:lnTo>
                  <a:pt x="54232" y="6596"/>
                </a:lnTo>
                <a:lnTo>
                  <a:pt x="54545" y="6971"/>
                </a:lnTo>
                <a:lnTo>
                  <a:pt x="54826" y="7377"/>
                </a:lnTo>
                <a:lnTo>
                  <a:pt x="55076" y="7815"/>
                </a:lnTo>
                <a:lnTo>
                  <a:pt x="55295" y="8284"/>
                </a:lnTo>
                <a:lnTo>
                  <a:pt x="55482" y="8721"/>
                </a:lnTo>
                <a:lnTo>
                  <a:pt x="55639" y="9221"/>
                </a:lnTo>
                <a:lnTo>
                  <a:pt x="55764" y="9721"/>
                </a:lnTo>
                <a:lnTo>
                  <a:pt x="55826" y="10222"/>
                </a:lnTo>
                <a:lnTo>
                  <a:pt x="55858" y="10753"/>
                </a:lnTo>
                <a:lnTo>
                  <a:pt x="55858" y="11284"/>
                </a:lnTo>
                <a:lnTo>
                  <a:pt x="55795" y="11784"/>
                </a:lnTo>
                <a:lnTo>
                  <a:pt x="55732" y="12285"/>
                </a:lnTo>
                <a:lnTo>
                  <a:pt x="57827" y="12285"/>
                </a:lnTo>
                <a:lnTo>
                  <a:pt x="57921" y="11847"/>
                </a:lnTo>
                <a:lnTo>
                  <a:pt x="58014" y="11316"/>
                </a:lnTo>
                <a:lnTo>
                  <a:pt x="58139" y="10565"/>
                </a:lnTo>
                <a:lnTo>
                  <a:pt x="58264" y="10315"/>
                </a:lnTo>
                <a:lnTo>
                  <a:pt x="58389" y="10003"/>
                </a:lnTo>
                <a:lnTo>
                  <a:pt x="58514" y="9596"/>
                </a:lnTo>
                <a:lnTo>
                  <a:pt x="58577" y="9096"/>
                </a:lnTo>
                <a:lnTo>
                  <a:pt x="58608" y="8784"/>
                </a:lnTo>
                <a:lnTo>
                  <a:pt x="58608" y="8471"/>
                </a:lnTo>
                <a:lnTo>
                  <a:pt x="58608" y="8127"/>
                </a:lnTo>
                <a:lnTo>
                  <a:pt x="58577" y="7783"/>
                </a:lnTo>
                <a:lnTo>
                  <a:pt x="58483" y="7377"/>
                </a:lnTo>
                <a:lnTo>
                  <a:pt x="58389" y="7002"/>
                </a:lnTo>
                <a:lnTo>
                  <a:pt x="58358" y="6908"/>
                </a:lnTo>
                <a:lnTo>
                  <a:pt x="58264" y="6814"/>
                </a:lnTo>
                <a:lnTo>
                  <a:pt x="58046" y="6596"/>
                </a:lnTo>
                <a:lnTo>
                  <a:pt x="57827" y="6346"/>
                </a:lnTo>
                <a:lnTo>
                  <a:pt x="57733" y="6252"/>
                </a:lnTo>
                <a:lnTo>
                  <a:pt x="57702" y="6189"/>
                </a:lnTo>
                <a:lnTo>
                  <a:pt x="57483" y="5627"/>
                </a:lnTo>
                <a:lnTo>
                  <a:pt x="57233" y="5033"/>
                </a:lnTo>
                <a:lnTo>
                  <a:pt x="56952" y="4470"/>
                </a:lnTo>
                <a:lnTo>
                  <a:pt x="56608" y="3908"/>
                </a:lnTo>
                <a:lnTo>
                  <a:pt x="56170" y="3595"/>
                </a:lnTo>
                <a:lnTo>
                  <a:pt x="55576" y="3314"/>
                </a:lnTo>
                <a:lnTo>
                  <a:pt x="54889" y="3032"/>
                </a:lnTo>
                <a:lnTo>
                  <a:pt x="54138" y="2751"/>
                </a:lnTo>
                <a:lnTo>
                  <a:pt x="53263" y="2438"/>
                </a:lnTo>
                <a:lnTo>
                  <a:pt x="52357" y="2157"/>
                </a:lnTo>
                <a:lnTo>
                  <a:pt x="51356" y="1907"/>
                </a:lnTo>
                <a:lnTo>
                  <a:pt x="50356" y="1626"/>
                </a:lnTo>
                <a:lnTo>
                  <a:pt x="48325" y="1157"/>
                </a:lnTo>
                <a:lnTo>
                  <a:pt x="46324" y="782"/>
                </a:lnTo>
                <a:lnTo>
                  <a:pt x="45386" y="625"/>
                </a:lnTo>
                <a:lnTo>
                  <a:pt x="44511" y="500"/>
                </a:lnTo>
                <a:lnTo>
                  <a:pt x="43698" y="407"/>
                </a:lnTo>
                <a:lnTo>
                  <a:pt x="42979" y="344"/>
                </a:lnTo>
                <a:lnTo>
                  <a:pt x="41167" y="219"/>
                </a:lnTo>
                <a:lnTo>
                  <a:pt x="39322" y="125"/>
                </a:lnTo>
                <a:lnTo>
                  <a:pt x="37478" y="63"/>
                </a:lnTo>
                <a:lnTo>
                  <a:pt x="35603" y="32"/>
                </a:lnTo>
                <a:lnTo>
                  <a:pt x="31914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/>
          <p:nvPr/>
        </p:nvSpPr>
        <p:spPr>
          <a:xfrm>
            <a:off x="3844118" y="1851207"/>
            <a:ext cx="301033" cy="383591"/>
          </a:xfrm>
          <a:custGeom>
            <a:avLst/>
            <a:gdLst/>
            <a:ahLst/>
            <a:cxnLst/>
            <a:rect l="l" t="t" r="r" b="b"/>
            <a:pathLst>
              <a:path w="4784" h="6096" extrusionOk="0">
                <a:moveTo>
                  <a:pt x="1" y="0"/>
                </a:moveTo>
                <a:lnTo>
                  <a:pt x="501" y="500"/>
                </a:lnTo>
                <a:lnTo>
                  <a:pt x="907" y="1063"/>
                </a:lnTo>
                <a:lnTo>
                  <a:pt x="1251" y="1657"/>
                </a:lnTo>
                <a:lnTo>
                  <a:pt x="1564" y="2282"/>
                </a:lnTo>
                <a:lnTo>
                  <a:pt x="1689" y="2595"/>
                </a:lnTo>
                <a:lnTo>
                  <a:pt x="1782" y="2939"/>
                </a:lnTo>
                <a:lnTo>
                  <a:pt x="1876" y="3282"/>
                </a:lnTo>
                <a:lnTo>
                  <a:pt x="1939" y="3626"/>
                </a:lnTo>
                <a:lnTo>
                  <a:pt x="2001" y="4001"/>
                </a:lnTo>
                <a:lnTo>
                  <a:pt x="2033" y="4345"/>
                </a:lnTo>
                <a:lnTo>
                  <a:pt x="2033" y="4720"/>
                </a:lnTo>
                <a:lnTo>
                  <a:pt x="2033" y="5095"/>
                </a:lnTo>
                <a:lnTo>
                  <a:pt x="1970" y="5595"/>
                </a:lnTo>
                <a:lnTo>
                  <a:pt x="1907" y="6096"/>
                </a:lnTo>
                <a:lnTo>
                  <a:pt x="4002" y="6096"/>
                </a:lnTo>
                <a:lnTo>
                  <a:pt x="4096" y="5658"/>
                </a:lnTo>
                <a:lnTo>
                  <a:pt x="4189" y="5127"/>
                </a:lnTo>
                <a:lnTo>
                  <a:pt x="4314" y="4376"/>
                </a:lnTo>
                <a:lnTo>
                  <a:pt x="4439" y="4126"/>
                </a:lnTo>
                <a:lnTo>
                  <a:pt x="4564" y="3814"/>
                </a:lnTo>
                <a:lnTo>
                  <a:pt x="4689" y="3407"/>
                </a:lnTo>
                <a:lnTo>
                  <a:pt x="4752" y="2907"/>
                </a:lnTo>
                <a:lnTo>
                  <a:pt x="4783" y="2595"/>
                </a:lnTo>
                <a:lnTo>
                  <a:pt x="4783" y="2282"/>
                </a:lnTo>
                <a:lnTo>
                  <a:pt x="4783" y="1938"/>
                </a:lnTo>
                <a:lnTo>
                  <a:pt x="4752" y="1594"/>
                </a:lnTo>
                <a:lnTo>
                  <a:pt x="4658" y="1188"/>
                </a:lnTo>
                <a:lnTo>
                  <a:pt x="4564" y="813"/>
                </a:lnTo>
                <a:lnTo>
                  <a:pt x="4533" y="719"/>
                </a:lnTo>
                <a:lnTo>
                  <a:pt x="4439" y="625"/>
                </a:lnTo>
                <a:lnTo>
                  <a:pt x="4221" y="407"/>
                </a:lnTo>
                <a:lnTo>
                  <a:pt x="4002" y="157"/>
                </a:lnTo>
                <a:lnTo>
                  <a:pt x="3908" y="63"/>
                </a:lnTo>
                <a:lnTo>
                  <a:pt x="3877" y="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3"/>
          <p:cNvSpPr/>
          <p:nvPr/>
        </p:nvSpPr>
        <p:spPr>
          <a:xfrm>
            <a:off x="457191" y="1707615"/>
            <a:ext cx="2804819" cy="527186"/>
          </a:xfrm>
          <a:custGeom>
            <a:avLst/>
            <a:gdLst/>
            <a:ahLst/>
            <a:cxnLst/>
            <a:rect l="l" t="t" r="r" b="b"/>
            <a:pathLst>
              <a:path w="44574" h="8378" extrusionOk="0">
                <a:moveTo>
                  <a:pt x="7502" y="1"/>
                </a:moveTo>
                <a:lnTo>
                  <a:pt x="6940" y="63"/>
                </a:lnTo>
                <a:lnTo>
                  <a:pt x="6408" y="126"/>
                </a:lnTo>
                <a:lnTo>
                  <a:pt x="5846" y="219"/>
                </a:lnTo>
                <a:lnTo>
                  <a:pt x="5314" y="344"/>
                </a:lnTo>
                <a:lnTo>
                  <a:pt x="4814" y="469"/>
                </a:lnTo>
                <a:lnTo>
                  <a:pt x="4283" y="626"/>
                </a:lnTo>
                <a:lnTo>
                  <a:pt x="3783" y="813"/>
                </a:lnTo>
                <a:lnTo>
                  <a:pt x="2845" y="1188"/>
                </a:lnTo>
                <a:lnTo>
                  <a:pt x="1970" y="1595"/>
                </a:lnTo>
                <a:lnTo>
                  <a:pt x="1188" y="2001"/>
                </a:lnTo>
                <a:lnTo>
                  <a:pt x="469" y="2407"/>
                </a:lnTo>
                <a:lnTo>
                  <a:pt x="438" y="2501"/>
                </a:lnTo>
                <a:lnTo>
                  <a:pt x="376" y="2564"/>
                </a:lnTo>
                <a:lnTo>
                  <a:pt x="251" y="2751"/>
                </a:lnTo>
                <a:lnTo>
                  <a:pt x="94" y="2939"/>
                </a:lnTo>
                <a:lnTo>
                  <a:pt x="32" y="3001"/>
                </a:lnTo>
                <a:lnTo>
                  <a:pt x="32" y="3095"/>
                </a:lnTo>
                <a:lnTo>
                  <a:pt x="1" y="3689"/>
                </a:lnTo>
                <a:lnTo>
                  <a:pt x="32" y="4283"/>
                </a:lnTo>
                <a:lnTo>
                  <a:pt x="126" y="4908"/>
                </a:lnTo>
                <a:lnTo>
                  <a:pt x="251" y="5564"/>
                </a:lnTo>
                <a:lnTo>
                  <a:pt x="532" y="6940"/>
                </a:lnTo>
                <a:lnTo>
                  <a:pt x="907" y="8378"/>
                </a:lnTo>
                <a:lnTo>
                  <a:pt x="2064" y="8378"/>
                </a:lnTo>
                <a:lnTo>
                  <a:pt x="2001" y="7784"/>
                </a:lnTo>
                <a:lnTo>
                  <a:pt x="2001" y="7190"/>
                </a:lnTo>
                <a:lnTo>
                  <a:pt x="2095" y="6502"/>
                </a:lnTo>
                <a:lnTo>
                  <a:pt x="2220" y="5846"/>
                </a:lnTo>
                <a:lnTo>
                  <a:pt x="2407" y="5221"/>
                </a:lnTo>
                <a:lnTo>
                  <a:pt x="2657" y="4627"/>
                </a:lnTo>
                <a:lnTo>
                  <a:pt x="2970" y="4064"/>
                </a:lnTo>
                <a:lnTo>
                  <a:pt x="3345" y="3533"/>
                </a:lnTo>
                <a:lnTo>
                  <a:pt x="3751" y="3032"/>
                </a:lnTo>
                <a:lnTo>
                  <a:pt x="4189" y="2564"/>
                </a:lnTo>
                <a:lnTo>
                  <a:pt x="4689" y="2157"/>
                </a:lnTo>
                <a:lnTo>
                  <a:pt x="5221" y="1813"/>
                </a:lnTo>
                <a:lnTo>
                  <a:pt x="5783" y="1501"/>
                </a:lnTo>
                <a:lnTo>
                  <a:pt x="6377" y="1251"/>
                </a:lnTo>
                <a:lnTo>
                  <a:pt x="7002" y="1063"/>
                </a:lnTo>
                <a:lnTo>
                  <a:pt x="7627" y="938"/>
                </a:lnTo>
                <a:lnTo>
                  <a:pt x="8315" y="876"/>
                </a:lnTo>
                <a:lnTo>
                  <a:pt x="8971" y="876"/>
                </a:lnTo>
                <a:lnTo>
                  <a:pt x="9440" y="907"/>
                </a:lnTo>
                <a:lnTo>
                  <a:pt x="9909" y="970"/>
                </a:lnTo>
                <a:lnTo>
                  <a:pt x="10347" y="1063"/>
                </a:lnTo>
                <a:lnTo>
                  <a:pt x="10784" y="1220"/>
                </a:lnTo>
                <a:lnTo>
                  <a:pt x="11222" y="1376"/>
                </a:lnTo>
                <a:lnTo>
                  <a:pt x="11628" y="1563"/>
                </a:lnTo>
                <a:lnTo>
                  <a:pt x="12003" y="1751"/>
                </a:lnTo>
                <a:lnTo>
                  <a:pt x="12379" y="2001"/>
                </a:lnTo>
                <a:lnTo>
                  <a:pt x="12722" y="2251"/>
                </a:lnTo>
                <a:lnTo>
                  <a:pt x="13066" y="2532"/>
                </a:lnTo>
                <a:lnTo>
                  <a:pt x="13379" y="2845"/>
                </a:lnTo>
                <a:lnTo>
                  <a:pt x="13691" y="3158"/>
                </a:lnTo>
                <a:lnTo>
                  <a:pt x="13973" y="3501"/>
                </a:lnTo>
                <a:lnTo>
                  <a:pt x="14223" y="3876"/>
                </a:lnTo>
                <a:lnTo>
                  <a:pt x="14442" y="4252"/>
                </a:lnTo>
                <a:lnTo>
                  <a:pt x="14660" y="4627"/>
                </a:lnTo>
                <a:lnTo>
                  <a:pt x="14817" y="5002"/>
                </a:lnTo>
                <a:lnTo>
                  <a:pt x="14817" y="5033"/>
                </a:lnTo>
                <a:lnTo>
                  <a:pt x="14942" y="5346"/>
                </a:lnTo>
                <a:lnTo>
                  <a:pt x="15035" y="5689"/>
                </a:lnTo>
                <a:lnTo>
                  <a:pt x="15129" y="6033"/>
                </a:lnTo>
                <a:lnTo>
                  <a:pt x="15192" y="6377"/>
                </a:lnTo>
                <a:lnTo>
                  <a:pt x="15254" y="6721"/>
                </a:lnTo>
                <a:lnTo>
                  <a:pt x="15285" y="7096"/>
                </a:lnTo>
                <a:lnTo>
                  <a:pt x="15285" y="7471"/>
                </a:lnTo>
                <a:lnTo>
                  <a:pt x="15285" y="7846"/>
                </a:lnTo>
                <a:lnTo>
                  <a:pt x="15254" y="8378"/>
                </a:lnTo>
                <a:lnTo>
                  <a:pt x="42698" y="8378"/>
                </a:lnTo>
                <a:lnTo>
                  <a:pt x="42636" y="7971"/>
                </a:lnTo>
                <a:lnTo>
                  <a:pt x="42604" y="7565"/>
                </a:lnTo>
                <a:lnTo>
                  <a:pt x="42573" y="7127"/>
                </a:lnTo>
                <a:lnTo>
                  <a:pt x="42573" y="6721"/>
                </a:lnTo>
                <a:lnTo>
                  <a:pt x="42636" y="6064"/>
                </a:lnTo>
                <a:lnTo>
                  <a:pt x="42761" y="5439"/>
                </a:lnTo>
                <a:lnTo>
                  <a:pt x="42948" y="4845"/>
                </a:lnTo>
                <a:lnTo>
                  <a:pt x="43167" y="4252"/>
                </a:lnTo>
                <a:lnTo>
                  <a:pt x="43448" y="3720"/>
                </a:lnTo>
                <a:lnTo>
                  <a:pt x="43792" y="3189"/>
                </a:lnTo>
                <a:lnTo>
                  <a:pt x="44167" y="2720"/>
                </a:lnTo>
                <a:lnTo>
                  <a:pt x="44574" y="2282"/>
                </a:lnTo>
                <a:lnTo>
                  <a:pt x="27757" y="2282"/>
                </a:lnTo>
                <a:lnTo>
                  <a:pt x="25850" y="2251"/>
                </a:lnTo>
                <a:lnTo>
                  <a:pt x="24038" y="2189"/>
                </a:lnTo>
                <a:lnTo>
                  <a:pt x="22318" y="2064"/>
                </a:lnTo>
                <a:lnTo>
                  <a:pt x="20693" y="1938"/>
                </a:lnTo>
                <a:lnTo>
                  <a:pt x="19193" y="1751"/>
                </a:lnTo>
                <a:lnTo>
                  <a:pt x="17755" y="1563"/>
                </a:lnTo>
                <a:lnTo>
                  <a:pt x="16411" y="1345"/>
                </a:lnTo>
                <a:lnTo>
                  <a:pt x="15160" y="1126"/>
                </a:lnTo>
                <a:lnTo>
                  <a:pt x="12910" y="719"/>
                </a:lnTo>
                <a:lnTo>
                  <a:pt x="10972" y="344"/>
                </a:lnTo>
                <a:lnTo>
                  <a:pt x="10128" y="188"/>
                </a:lnTo>
                <a:lnTo>
                  <a:pt x="9378" y="94"/>
                </a:lnTo>
                <a:lnTo>
                  <a:pt x="8690" y="1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3"/>
          <p:cNvSpPr/>
          <p:nvPr/>
        </p:nvSpPr>
        <p:spPr>
          <a:xfrm>
            <a:off x="972545" y="1046789"/>
            <a:ext cx="2120321" cy="1189975"/>
          </a:xfrm>
          <a:custGeom>
            <a:avLst/>
            <a:gdLst/>
            <a:ahLst/>
            <a:cxnLst/>
            <a:rect l="l" t="t" r="r" b="b"/>
            <a:pathLst>
              <a:path w="33696" h="18911" extrusionOk="0">
                <a:moveTo>
                  <a:pt x="15472" y="0"/>
                </a:moveTo>
                <a:lnTo>
                  <a:pt x="13316" y="31"/>
                </a:lnTo>
                <a:lnTo>
                  <a:pt x="12253" y="63"/>
                </a:lnTo>
                <a:lnTo>
                  <a:pt x="11253" y="125"/>
                </a:lnTo>
                <a:lnTo>
                  <a:pt x="10284" y="188"/>
                </a:lnTo>
                <a:lnTo>
                  <a:pt x="9377" y="281"/>
                </a:lnTo>
                <a:lnTo>
                  <a:pt x="8440" y="406"/>
                </a:lnTo>
                <a:lnTo>
                  <a:pt x="7564" y="625"/>
                </a:lnTo>
                <a:lnTo>
                  <a:pt x="6720" y="875"/>
                </a:lnTo>
                <a:lnTo>
                  <a:pt x="5939" y="1188"/>
                </a:lnTo>
                <a:lnTo>
                  <a:pt x="5220" y="1500"/>
                </a:lnTo>
                <a:lnTo>
                  <a:pt x="4501" y="1875"/>
                </a:lnTo>
                <a:lnTo>
                  <a:pt x="3876" y="2282"/>
                </a:lnTo>
                <a:lnTo>
                  <a:pt x="3251" y="2688"/>
                </a:lnTo>
                <a:lnTo>
                  <a:pt x="2719" y="3095"/>
                </a:lnTo>
                <a:lnTo>
                  <a:pt x="2188" y="3501"/>
                </a:lnTo>
                <a:lnTo>
                  <a:pt x="1719" y="3907"/>
                </a:lnTo>
                <a:lnTo>
                  <a:pt x="1313" y="4314"/>
                </a:lnTo>
                <a:lnTo>
                  <a:pt x="625" y="5032"/>
                </a:lnTo>
                <a:lnTo>
                  <a:pt x="94" y="5595"/>
                </a:lnTo>
                <a:lnTo>
                  <a:pt x="63" y="5626"/>
                </a:lnTo>
                <a:lnTo>
                  <a:pt x="63" y="5689"/>
                </a:lnTo>
                <a:lnTo>
                  <a:pt x="31" y="6533"/>
                </a:lnTo>
                <a:lnTo>
                  <a:pt x="0" y="7814"/>
                </a:lnTo>
                <a:lnTo>
                  <a:pt x="31" y="8471"/>
                </a:lnTo>
                <a:lnTo>
                  <a:pt x="94" y="9065"/>
                </a:lnTo>
                <a:lnTo>
                  <a:pt x="125" y="9315"/>
                </a:lnTo>
                <a:lnTo>
                  <a:pt x="188" y="9534"/>
                </a:lnTo>
                <a:lnTo>
                  <a:pt x="250" y="9690"/>
                </a:lnTo>
                <a:lnTo>
                  <a:pt x="344" y="9784"/>
                </a:lnTo>
                <a:lnTo>
                  <a:pt x="469" y="9877"/>
                </a:lnTo>
                <a:lnTo>
                  <a:pt x="656" y="9940"/>
                </a:lnTo>
                <a:lnTo>
                  <a:pt x="1188" y="10065"/>
                </a:lnTo>
                <a:lnTo>
                  <a:pt x="1688" y="10190"/>
                </a:lnTo>
                <a:lnTo>
                  <a:pt x="2282" y="10346"/>
                </a:lnTo>
                <a:lnTo>
                  <a:pt x="2938" y="10596"/>
                </a:lnTo>
                <a:lnTo>
                  <a:pt x="3626" y="10878"/>
                </a:lnTo>
                <a:lnTo>
                  <a:pt x="3970" y="11065"/>
                </a:lnTo>
                <a:lnTo>
                  <a:pt x="4314" y="11284"/>
                </a:lnTo>
                <a:lnTo>
                  <a:pt x="4689" y="11534"/>
                </a:lnTo>
                <a:lnTo>
                  <a:pt x="5032" y="11784"/>
                </a:lnTo>
                <a:lnTo>
                  <a:pt x="5376" y="12097"/>
                </a:lnTo>
                <a:lnTo>
                  <a:pt x="5720" y="12440"/>
                </a:lnTo>
                <a:lnTo>
                  <a:pt x="6064" y="12816"/>
                </a:lnTo>
                <a:lnTo>
                  <a:pt x="6377" y="13222"/>
                </a:lnTo>
                <a:lnTo>
                  <a:pt x="6752" y="13785"/>
                </a:lnTo>
                <a:lnTo>
                  <a:pt x="7064" y="14347"/>
                </a:lnTo>
                <a:lnTo>
                  <a:pt x="7346" y="14879"/>
                </a:lnTo>
                <a:lnTo>
                  <a:pt x="7564" y="15379"/>
                </a:lnTo>
                <a:lnTo>
                  <a:pt x="7721" y="15879"/>
                </a:lnTo>
                <a:lnTo>
                  <a:pt x="7877" y="16348"/>
                </a:lnTo>
                <a:lnTo>
                  <a:pt x="7971" y="16754"/>
                </a:lnTo>
                <a:lnTo>
                  <a:pt x="8033" y="17160"/>
                </a:lnTo>
                <a:lnTo>
                  <a:pt x="8064" y="17535"/>
                </a:lnTo>
                <a:lnTo>
                  <a:pt x="8096" y="17848"/>
                </a:lnTo>
                <a:lnTo>
                  <a:pt x="8096" y="18379"/>
                </a:lnTo>
                <a:lnTo>
                  <a:pt x="8064" y="18723"/>
                </a:lnTo>
                <a:lnTo>
                  <a:pt x="8033" y="18848"/>
                </a:lnTo>
                <a:lnTo>
                  <a:pt x="8283" y="18911"/>
                </a:lnTo>
                <a:lnTo>
                  <a:pt x="8283" y="18754"/>
                </a:lnTo>
                <a:lnTo>
                  <a:pt x="8346" y="18379"/>
                </a:lnTo>
                <a:lnTo>
                  <a:pt x="8346" y="17848"/>
                </a:lnTo>
                <a:lnTo>
                  <a:pt x="8314" y="17504"/>
                </a:lnTo>
                <a:lnTo>
                  <a:pt x="8283" y="17129"/>
                </a:lnTo>
                <a:lnTo>
                  <a:pt x="8221" y="16723"/>
                </a:lnTo>
                <a:lnTo>
                  <a:pt x="8096" y="16285"/>
                </a:lnTo>
                <a:lnTo>
                  <a:pt x="7971" y="15785"/>
                </a:lnTo>
                <a:lnTo>
                  <a:pt x="7783" y="15285"/>
                </a:lnTo>
                <a:lnTo>
                  <a:pt x="7564" y="14785"/>
                </a:lnTo>
                <a:lnTo>
                  <a:pt x="7283" y="14222"/>
                </a:lnTo>
                <a:lnTo>
                  <a:pt x="6970" y="13660"/>
                </a:lnTo>
                <a:lnTo>
                  <a:pt x="6564" y="13066"/>
                </a:lnTo>
                <a:lnTo>
                  <a:pt x="6252" y="12659"/>
                </a:lnTo>
                <a:lnTo>
                  <a:pt x="5908" y="12253"/>
                </a:lnTo>
                <a:lnTo>
                  <a:pt x="5564" y="11909"/>
                </a:lnTo>
                <a:lnTo>
                  <a:pt x="5189" y="11597"/>
                </a:lnTo>
                <a:lnTo>
                  <a:pt x="4845" y="11315"/>
                </a:lnTo>
                <a:lnTo>
                  <a:pt x="4470" y="11065"/>
                </a:lnTo>
                <a:lnTo>
                  <a:pt x="4095" y="10846"/>
                </a:lnTo>
                <a:lnTo>
                  <a:pt x="3751" y="10659"/>
                </a:lnTo>
                <a:lnTo>
                  <a:pt x="3032" y="10346"/>
                </a:lnTo>
                <a:lnTo>
                  <a:pt x="2376" y="10127"/>
                </a:lnTo>
                <a:lnTo>
                  <a:pt x="1750" y="9971"/>
                </a:lnTo>
                <a:lnTo>
                  <a:pt x="1250" y="9846"/>
                </a:lnTo>
                <a:lnTo>
                  <a:pt x="781" y="9721"/>
                </a:lnTo>
                <a:lnTo>
                  <a:pt x="594" y="9659"/>
                </a:lnTo>
                <a:lnTo>
                  <a:pt x="500" y="9596"/>
                </a:lnTo>
                <a:lnTo>
                  <a:pt x="438" y="9534"/>
                </a:lnTo>
                <a:lnTo>
                  <a:pt x="406" y="9440"/>
                </a:lnTo>
                <a:lnTo>
                  <a:pt x="344" y="9127"/>
                </a:lnTo>
                <a:lnTo>
                  <a:pt x="281" y="8658"/>
                </a:lnTo>
                <a:lnTo>
                  <a:pt x="281" y="8127"/>
                </a:lnTo>
                <a:lnTo>
                  <a:pt x="250" y="6939"/>
                </a:lnTo>
                <a:lnTo>
                  <a:pt x="313" y="5720"/>
                </a:lnTo>
                <a:lnTo>
                  <a:pt x="813" y="5158"/>
                </a:lnTo>
                <a:lnTo>
                  <a:pt x="1532" y="4439"/>
                </a:lnTo>
                <a:lnTo>
                  <a:pt x="1938" y="4063"/>
                </a:lnTo>
                <a:lnTo>
                  <a:pt x="2376" y="3657"/>
                </a:lnTo>
                <a:lnTo>
                  <a:pt x="2876" y="3251"/>
                </a:lnTo>
                <a:lnTo>
                  <a:pt x="3438" y="2844"/>
                </a:lnTo>
                <a:lnTo>
                  <a:pt x="4032" y="2469"/>
                </a:lnTo>
                <a:lnTo>
                  <a:pt x="4657" y="2094"/>
                </a:lnTo>
                <a:lnTo>
                  <a:pt x="5345" y="1719"/>
                </a:lnTo>
                <a:lnTo>
                  <a:pt x="6064" y="1407"/>
                </a:lnTo>
                <a:lnTo>
                  <a:pt x="6814" y="1094"/>
                </a:lnTo>
                <a:lnTo>
                  <a:pt x="7658" y="844"/>
                </a:lnTo>
                <a:lnTo>
                  <a:pt x="8502" y="656"/>
                </a:lnTo>
                <a:lnTo>
                  <a:pt x="9409" y="531"/>
                </a:lnTo>
                <a:lnTo>
                  <a:pt x="10377" y="406"/>
                </a:lnTo>
                <a:lnTo>
                  <a:pt x="11378" y="344"/>
                </a:lnTo>
                <a:lnTo>
                  <a:pt x="12409" y="281"/>
                </a:lnTo>
                <a:lnTo>
                  <a:pt x="13503" y="250"/>
                </a:lnTo>
                <a:lnTo>
                  <a:pt x="15691" y="219"/>
                </a:lnTo>
                <a:lnTo>
                  <a:pt x="17817" y="281"/>
                </a:lnTo>
                <a:lnTo>
                  <a:pt x="19817" y="375"/>
                </a:lnTo>
                <a:lnTo>
                  <a:pt x="21568" y="531"/>
                </a:lnTo>
                <a:lnTo>
                  <a:pt x="22318" y="625"/>
                </a:lnTo>
                <a:lnTo>
                  <a:pt x="22974" y="750"/>
                </a:lnTo>
                <a:lnTo>
                  <a:pt x="23506" y="875"/>
                </a:lnTo>
                <a:lnTo>
                  <a:pt x="23943" y="1000"/>
                </a:lnTo>
                <a:lnTo>
                  <a:pt x="24350" y="1157"/>
                </a:lnTo>
                <a:lnTo>
                  <a:pt x="24787" y="1375"/>
                </a:lnTo>
                <a:lnTo>
                  <a:pt x="25287" y="1625"/>
                </a:lnTo>
                <a:lnTo>
                  <a:pt x="25819" y="1938"/>
                </a:lnTo>
                <a:lnTo>
                  <a:pt x="26975" y="2626"/>
                </a:lnTo>
                <a:lnTo>
                  <a:pt x="28163" y="3438"/>
                </a:lnTo>
                <a:lnTo>
                  <a:pt x="29319" y="4282"/>
                </a:lnTo>
                <a:lnTo>
                  <a:pt x="30413" y="5126"/>
                </a:lnTo>
                <a:lnTo>
                  <a:pt x="31351" y="5908"/>
                </a:lnTo>
                <a:lnTo>
                  <a:pt x="31726" y="6283"/>
                </a:lnTo>
                <a:lnTo>
                  <a:pt x="32070" y="6595"/>
                </a:lnTo>
                <a:lnTo>
                  <a:pt x="32320" y="6908"/>
                </a:lnTo>
                <a:lnTo>
                  <a:pt x="32539" y="7189"/>
                </a:lnTo>
                <a:lnTo>
                  <a:pt x="32758" y="7502"/>
                </a:lnTo>
                <a:lnTo>
                  <a:pt x="32914" y="7814"/>
                </a:lnTo>
                <a:lnTo>
                  <a:pt x="33039" y="8127"/>
                </a:lnTo>
                <a:lnTo>
                  <a:pt x="33164" y="8440"/>
                </a:lnTo>
                <a:lnTo>
                  <a:pt x="33258" y="8752"/>
                </a:lnTo>
                <a:lnTo>
                  <a:pt x="33320" y="9096"/>
                </a:lnTo>
                <a:lnTo>
                  <a:pt x="33414" y="9721"/>
                </a:lnTo>
                <a:lnTo>
                  <a:pt x="33445" y="10346"/>
                </a:lnTo>
                <a:lnTo>
                  <a:pt x="33445" y="10971"/>
                </a:lnTo>
                <a:lnTo>
                  <a:pt x="33414" y="11597"/>
                </a:lnTo>
                <a:lnTo>
                  <a:pt x="33352" y="12097"/>
                </a:lnTo>
                <a:lnTo>
                  <a:pt x="33258" y="13534"/>
                </a:lnTo>
                <a:lnTo>
                  <a:pt x="33164" y="15254"/>
                </a:lnTo>
                <a:lnTo>
                  <a:pt x="33133" y="16160"/>
                </a:lnTo>
                <a:lnTo>
                  <a:pt x="33164" y="17098"/>
                </a:lnTo>
                <a:lnTo>
                  <a:pt x="33195" y="18004"/>
                </a:lnTo>
                <a:lnTo>
                  <a:pt x="33258" y="18880"/>
                </a:lnTo>
                <a:lnTo>
                  <a:pt x="33508" y="18880"/>
                </a:lnTo>
                <a:lnTo>
                  <a:pt x="33414" y="17973"/>
                </a:lnTo>
                <a:lnTo>
                  <a:pt x="33383" y="17067"/>
                </a:lnTo>
                <a:lnTo>
                  <a:pt x="33383" y="16160"/>
                </a:lnTo>
                <a:lnTo>
                  <a:pt x="33414" y="15254"/>
                </a:lnTo>
                <a:lnTo>
                  <a:pt x="33508" y="13534"/>
                </a:lnTo>
                <a:lnTo>
                  <a:pt x="33602" y="12128"/>
                </a:lnTo>
                <a:lnTo>
                  <a:pt x="33664" y="11597"/>
                </a:lnTo>
                <a:lnTo>
                  <a:pt x="33695" y="10971"/>
                </a:lnTo>
                <a:lnTo>
                  <a:pt x="33695" y="10346"/>
                </a:lnTo>
                <a:lnTo>
                  <a:pt x="33664" y="9690"/>
                </a:lnTo>
                <a:lnTo>
                  <a:pt x="33570" y="9002"/>
                </a:lnTo>
                <a:lnTo>
                  <a:pt x="33508" y="8690"/>
                </a:lnTo>
                <a:lnTo>
                  <a:pt x="33383" y="8346"/>
                </a:lnTo>
                <a:lnTo>
                  <a:pt x="33289" y="8033"/>
                </a:lnTo>
                <a:lnTo>
                  <a:pt x="33133" y="7689"/>
                </a:lnTo>
                <a:lnTo>
                  <a:pt x="32945" y="7377"/>
                </a:lnTo>
                <a:lnTo>
                  <a:pt x="32758" y="7064"/>
                </a:lnTo>
                <a:lnTo>
                  <a:pt x="32508" y="6752"/>
                </a:lnTo>
                <a:lnTo>
                  <a:pt x="32226" y="6439"/>
                </a:lnTo>
                <a:lnTo>
                  <a:pt x="31914" y="6095"/>
                </a:lnTo>
                <a:lnTo>
                  <a:pt x="31507" y="5751"/>
                </a:lnTo>
                <a:lnTo>
                  <a:pt x="30570" y="4939"/>
                </a:lnTo>
                <a:lnTo>
                  <a:pt x="29476" y="4095"/>
                </a:lnTo>
                <a:lnTo>
                  <a:pt x="28288" y="3251"/>
                </a:lnTo>
                <a:lnTo>
                  <a:pt x="27100" y="2438"/>
                </a:lnTo>
                <a:lnTo>
                  <a:pt x="25944" y="1719"/>
                </a:lnTo>
                <a:lnTo>
                  <a:pt x="25381" y="1407"/>
                </a:lnTo>
                <a:lnTo>
                  <a:pt x="24881" y="1125"/>
                </a:lnTo>
                <a:lnTo>
                  <a:pt x="24443" y="906"/>
                </a:lnTo>
                <a:lnTo>
                  <a:pt x="24037" y="750"/>
                </a:lnTo>
                <a:lnTo>
                  <a:pt x="23568" y="625"/>
                </a:lnTo>
                <a:lnTo>
                  <a:pt x="22974" y="500"/>
                </a:lnTo>
                <a:lnTo>
                  <a:pt x="22287" y="375"/>
                </a:lnTo>
                <a:lnTo>
                  <a:pt x="21505" y="281"/>
                </a:lnTo>
                <a:lnTo>
                  <a:pt x="20630" y="188"/>
                </a:lnTo>
                <a:lnTo>
                  <a:pt x="19661" y="125"/>
                </a:lnTo>
                <a:lnTo>
                  <a:pt x="17629" y="31"/>
                </a:lnTo>
                <a:lnTo>
                  <a:pt x="1547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3"/>
          <p:cNvSpPr/>
          <p:nvPr/>
        </p:nvSpPr>
        <p:spPr>
          <a:xfrm>
            <a:off x="1745513" y="1054654"/>
            <a:ext cx="55122" cy="1180158"/>
          </a:xfrm>
          <a:custGeom>
            <a:avLst/>
            <a:gdLst/>
            <a:ahLst/>
            <a:cxnLst/>
            <a:rect l="l" t="t" r="r" b="b"/>
            <a:pathLst>
              <a:path w="876" h="18755" extrusionOk="0">
                <a:moveTo>
                  <a:pt x="625" y="0"/>
                </a:moveTo>
                <a:lnTo>
                  <a:pt x="625" y="344"/>
                </a:lnTo>
                <a:lnTo>
                  <a:pt x="375" y="3345"/>
                </a:lnTo>
                <a:lnTo>
                  <a:pt x="156" y="6439"/>
                </a:lnTo>
                <a:lnTo>
                  <a:pt x="63" y="7908"/>
                </a:lnTo>
                <a:lnTo>
                  <a:pt x="0" y="9284"/>
                </a:lnTo>
                <a:lnTo>
                  <a:pt x="0" y="10471"/>
                </a:lnTo>
                <a:lnTo>
                  <a:pt x="0" y="11472"/>
                </a:lnTo>
                <a:lnTo>
                  <a:pt x="156" y="13566"/>
                </a:lnTo>
                <a:lnTo>
                  <a:pt x="375" y="15973"/>
                </a:lnTo>
                <a:lnTo>
                  <a:pt x="625" y="18755"/>
                </a:lnTo>
                <a:lnTo>
                  <a:pt x="875" y="18755"/>
                </a:lnTo>
                <a:lnTo>
                  <a:pt x="594" y="15941"/>
                </a:lnTo>
                <a:lnTo>
                  <a:pt x="407" y="13566"/>
                </a:lnTo>
                <a:lnTo>
                  <a:pt x="250" y="11440"/>
                </a:lnTo>
                <a:lnTo>
                  <a:pt x="219" y="10471"/>
                </a:lnTo>
                <a:lnTo>
                  <a:pt x="250" y="9284"/>
                </a:lnTo>
                <a:lnTo>
                  <a:pt x="313" y="7908"/>
                </a:lnTo>
                <a:lnTo>
                  <a:pt x="407" y="6439"/>
                </a:lnTo>
                <a:lnTo>
                  <a:pt x="625" y="3345"/>
                </a:lnTo>
                <a:lnTo>
                  <a:pt x="844" y="375"/>
                </a:lnTo>
                <a:lnTo>
                  <a:pt x="875" y="31"/>
                </a:lnTo>
                <a:lnTo>
                  <a:pt x="625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3"/>
          <p:cNvSpPr/>
          <p:nvPr/>
        </p:nvSpPr>
        <p:spPr>
          <a:xfrm>
            <a:off x="1078699" y="1103798"/>
            <a:ext cx="1898133" cy="432798"/>
          </a:xfrm>
          <a:custGeom>
            <a:avLst/>
            <a:gdLst/>
            <a:ahLst/>
            <a:cxnLst/>
            <a:rect l="l" t="t" r="r" b="b"/>
            <a:pathLst>
              <a:path w="30165" h="6878" extrusionOk="0">
                <a:moveTo>
                  <a:pt x="13754" y="0"/>
                </a:moveTo>
                <a:lnTo>
                  <a:pt x="12316" y="32"/>
                </a:lnTo>
                <a:lnTo>
                  <a:pt x="10253" y="94"/>
                </a:lnTo>
                <a:lnTo>
                  <a:pt x="10003" y="126"/>
                </a:lnTo>
                <a:lnTo>
                  <a:pt x="8909" y="219"/>
                </a:lnTo>
                <a:lnTo>
                  <a:pt x="7847" y="376"/>
                </a:lnTo>
                <a:lnTo>
                  <a:pt x="6878" y="563"/>
                </a:lnTo>
                <a:lnTo>
                  <a:pt x="6002" y="813"/>
                </a:lnTo>
                <a:lnTo>
                  <a:pt x="5158" y="1094"/>
                </a:lnTo>
                <a:lnTo>
                  <a:pt x="4408" y="1438"/>
                </a:lnTo>
                <a:lnTo>
                  <a:pt x="3721" y="1782"/>
                </a:lnTo>
                <a:lnTo>
                  <a:pt x="3064" y="2126"/>
                </a:lnTo>
                <a:lnTo>
                  <a:pt x="2502" y="2501"/>
                </a:lnTo>
                <a:lnTo>
                  <a:pt x="2001" y="2876"/>
                </a:lnTo>
                <a:lnTo>
                  <a:pt x="1533" y="3251"/>
                </a:lnTo>
                <a:lnTo>
                  <a:pt x="1126" y="3595"/>
                </a:lnTo>
                <a:lnTo>
                  <a:pt x="782" y="3939"/>
                </a:lnTo>
                <a:lnTo>
                  <a:pt x="470" y="4252"/>
                </a:lnTo>
                <a:lnTo>
                  <a:pt x="1" y="4783"/>
                </a:lnTo>
                <a:lnTo>
                  <a:pt x="188" y="5189"/>
                </a:lnTo>
                <a:lnTo>
                  <a:pt x="345" y="5408"/>
                </a:lnTo>
                <a:lnTo>
                  <a:pt x="470" y="5658"/>
                </a:lnTo>
                <a:lnTo>
                  <a:pt x="657" y="5877"/>
                </a:lnTo>
                <a:lnTo>
                  <a:pt x="845" y="6064"/>
                </a:lnTo>
                <a:lnTo>
                  <a:pt x="1032" y="6221"/>
                </a:lnTo>
                <a:lnTo>
                  <a:pt x="1251" y="6314"/>
                </a:lnTo>
                <a:lnTo>
                  <a:pt x="1595" y="6408"/>
                </a:lnTo>
                <a:lnTo>
                  <a:pt x="2033" y="6471"/>
                </a:lnTo>
                <a:lnTo>
                  <a:pt x="2658" y="6502"/>
                </a:lnTo>
                <a:lnTo>
                  <a:pt x="3439" y="6533"/>
                </a:lnTo>
                <a:lnTo>
                  <a:pt x="5877" y="6596"/>
                </a:lnTo>
                <a:lnTo>
                  <a:pt x="11816" y="6596"/>
                </a:lnTo>
                <a:lnTo>
                  <a:pt x="15317" y="6658"/>
                </a:lnTo>
                <a:lnTo>
                  <a:pt x="19037" y="6752"/>
                </a:lnTo>
                <a:lnTo>
                  <a:pt x="23256" y="6846"/>
                </a:lnTo>
                <a:lnTo>
                  <a:pt x="25163" y="6877"/>
                </a:lnTo>
                <a:lnTo>
                  <a:pt x="28289" y="6877"/>
                </a:lnTo>
                <a:lnTo>
                  <a:pt x="29258" y="6846"/>
                </a:lnTo>
                <a:lnTo>
                  <a:pt x="29852" y="6783"/>
                </a:lnTo>
                <a:lnTo>
                  <a:pt x="30164" y="6752"/>
                </a:lnTo>
                <a:lnTo>
                  <a:pt x="29820" y="6346"/>
                </a:lnTo>
                <a:lnTo>
                  <a:pt x="29195" y="5721"/>
                </a:lnTo>
                <a:lnTo>
                  <a:pt x="28320" y="4908"/>
                </a:lnTo>
                <a:lnTo>
                  <a:pt x="27132" y="3908"/>
                </a:lnTo>
                <a:lnTo>
                  <a:pt x="25788" y="2845"/>
                </a:lnTo>
                <a:lnTo>
                  <a:pt x="25132" y="2376"/>
                </a:lnTo>
                <a:lnTo>
                  <a:pt x="24507" y="1938"/>
                </a:lnTo>
                <a:lnTo>
                  <a:pt x="23975" y="1595"/>
                </a:lnTo>
                <a:lnTo>
                  <a:pt x="23444" y="1282"/>
                </a:lnTo>
                <a:lnTo>
                  <a:pt x="23006" y="1032"/>
                </a:lnTo>
                <a:lnTo>
                  <a:pt x="22631" y="876"/>
                </a:lnTo>
                <a:lnTo>
                  <a:pt x="22006" y="657"/>
                </a:lnTo>
                <a:lnTo>
                  <a:pt x="21287" y="469"/>
                </a:lnTo>
                <a:lnTo>
                  <a:pt x="20506" y="313"/>
                </a:lnTo>
                <a:lnTo>
                  <a:pt x="19599" y="188"/>
                </a:lnTo>
                <a:lnTo>
                  <a:pt x="18630" y="94"/>
                </a:lnTo>
                <a:lnTo>
                  <a:pt x="17536" y="32"/>
                </a:lnTo>
                <a:lnTo>
                  <a:pt x="16349" y="0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3"/>
          <p:cNvSpPr/>
          <p:nvPr/>
        </p:nvSpPr>
        <p:spPr>
          <a:xfrm>
            <a:off x="1061017" y="1088067"/>
            <a:ext cx="1935447" cy="464261"/>
          </a:xfrm>
          <a:custGeom>
            <a:avLst/>
            <a:gdLst/>
            <a:ahLst/>
            <a:cxnLst/>
            <a:rect l="l" t="t" r="r" b="b"/>
            <a:pathLst>
              <a:path w="30758" h="7378" extrusionOk="0">
                <a:moveTo>
                  <a:pt x="15348" y="469"/>
                </a:moveTo>
                <a:lnTo>
                  <a:pt x="16630" y="501"/>
                </a:lnTo>
                <a:lnTo>
                  <a:pt x="17817" y="532"/>
                </a:lnTo>
                <a:lnTo>
                  <a:pt x="18880" y="594"/>
                </a:lnTo>
                <a:lnTo>
                  <a:pt x="19849" y="688"/>
                </a:lnTo>
                <a:lnTo>
                  <a:pt x="20724" y="813"/>
                </a:lnTo>
                <a:lnTo>
                  <a:pt x="21506" y="969"/>
                </a:lnTo>
                <a:lnTo>
                  <a:pt x="22193" y="1126"/>
                </a:lnTo>
                <a:lnTo>
                  <a:pt x="22818" y="1344"/>
                </a:lnTo>
                <a:lnTo>
                  <a:pt x="23194" y="1501"/>
                </a:lnTo>
                <a:lnTo>
                  <a:pt x="23600" y="1720"/>
                </a:lnTo>
                <a:lnTo>
                  <a:pt x="24069" y="2001"/>
                </a:lnTo>
                <a:lnTo>
                  <a:pt x="24538" y="2313"/>
                </a:lnTo>
                <a:lnTo>
                  <a:pt x="25569" y="3032"/>
                </a:lnTo>
                <a:lnTo>
                  <a:pt x="26632" y="3845"/>
                </a:lnTo>
                <a:lnTo>
                  <a:pt x="27695" y="4689"/>
                </a:lnTo>
                <a:lnTo>
                  <a:pt x="28632" y="5502"/>
                </a:lnTo>
                <a:lnTo>
                  <a:pt x="29414" y="6221"/>
                </a:lnTo>
                <a:lnTo>
                  <a:pt x="29976" y="6815"/>
                </a:lnTo>
                <a:lnTo>
                  <a:pt x="28976" y="6877"/>
                </a:lnTo>
                <a:lnTo>
                  <a:pt x="27163" y="6908"/>
                </a:lnTo>
                <a:lnTo>
                  <a:pt x="25444" y="6877"/>
                </a:lnTo>
                <a:lnTo>
                  <a:pt x="23537" y="6846"/>
                </a:lnTo>
                <a:lnTo>
                  <a:pt x="19318" y="6752"/>
                </a:lnTo>
                <a:lnTo>
                  <a:pt x="15598" y="6658"/>
                </a:lnTo>
                <a:lnTo>
                  <a:pt x="12097" y="6596"/>
                </a:lnTo>
                <a:lnTo>
                  <a:pt x="6190" y="6596"/>
                </a:lnTo>
                <a:lnTo>
                  <a:pt x="3752" y="6564"/>
                </a:lnTo>
                <a:lnTo>
                  <a:pt x="2970" y="6533"/>
                </a:lnTo>
                <a:lnTo>
                  <a:pt x="2376" y="6471"/>
                </a:lnTo>
                <a:lnTo>
                  <a:pt x="1939" y="6408"/>
                </a:lnTo>
                <a:lnTo>
                  <a:pt x="1595" y="6346"/>
                </a:lnTo>
                <a:lnTo>
                  <a:pt x="1438" y="6252"/>
                </a:lnTo>
                <a:lnTo>
                  <a:pt x="1313" y="6158"/>
                </a:lnTo>
                <a:lnTo>
                  <a:pt x="1157" y="6002"/>
                </a:lnTo>
                <a:lnTo>
                  <a:pt x="1032" y="5846"/>
                </a:lnTo>
                <a:lnTo>
                  <a:pt x="782" y="5470"/>
                </a:lnTo>
                <a:lnTo>
                  <a:pt x="563" y="5064"/>
                </a:lnTo>
                <a:lnTo>
                  <a:pt x="1063" y="4533"/>
                </a:lnTo>
                <a:lnTo>
                  <a:pt x="1376" y="4220"/>
                </a:lnTo>
                <a:lnTo>
                  <a:pt x="1720" y="3908"/>
                </a:lnTo>
                <a:lnTo>
                  <a:pt x="2126" y="3564"/>
                </a:lnTo>
                <a:lnTo>
                  <a:pt x="2564" y="3189"/>
                </a:lnTo>
                <a:lnTo>
                  <a:pt x="3064" y="2845"/>
                </a:lnTo>
                <a:lnTo>
                  <a:pt x="3626" y="2501"/>
                </a:lnTo>
                <a:lnTo>
                  <a:pt x="4252" y="2157"/>
                </a:lnTo>
                <a:lnTo>
                  <a:pt x="4939" y="1845"/>
                </a:lnTo>
                <a:lnTo>
                  <a:pt x="5658" y="1532"/>
                </a:lnTo>
                <a:lnTo>
                  <a:pt x="6471" y="1282"/>
                </a:lnTo>
                <a:lnTo>
                  <a:pt x="7315" y="1032"/>
                </a:lnTo>
                <a:lnTo>
                  <a:pt x="8253" y="844"/>
                </a:lnTo>
                <a:lnTo>
                  <a:pt x="9253" y="688"/>
                </a:lnTo>
                <a:lnTo>
                  <a:pt x="10316" y="626"/>
                </a:lnTo>
                <a:lnTo>
                  <a:pt x="10409" y="626"/>
                </a:lnTo>
                <a:lnTo>
                  <a:pt x="10534" y="594"/>
                </a:lnTo>
                <a:lnTo>
                  <a:pt x="12597" y="532"/>
                </a:lnTo>
                <a:lnTo>
                  <a:pt x="14035" y="501"/>
                </a:lnTo>
                <a:lnTo>
                  <a:pt x="15348" y="469"/>
                </a:lnTo>
                <a:close/>
                <a:moveTo>
                  <a:pt x="14035" y="0"/>
                </a:moveTo>
                <a:lnTo>
                  <a:pt x="12597" y="32"/>
                </a:lnTo>
                <a:lnTo>
                  <a:pt x="10503" y="125"/>
                </a:lnTo>
                <a:lnTo>
                  <a:pt x="10284" y="125"/>
                </a:lnTo>
                <a:lnTo>
                  <a:pt x="9190" y="219"/>
                </a:lnTo>
                <a:lnTo>
                  <a:pt x="8159" y="376"/>
                </a:lnTo>
                <a:lnTo>
                  <a:pt x="7190" y="563"/>
                </a:lnTo>
                <a:lnTo>
                  <a:pt x="6315" y="813"/>
                </a:lnTo>
                <a:lnTo>
                  <a:pt x="5471" y="1063"/>
                </a:lnTo>
                <a:lnTo>
                  <a:pt x="4720" y="1376"/>
                </a:lnTo>
                <a:lnTo>
                  <a:pt x="4033" y="1720"/>
                </a:lnTo>
                <a:lnTo>
                  <a:pt x="3376" y="2095"/>
                </a:lnTo>
                <a:lnTo>
                  <a:pt x="2783" y="2470"/>
                </a:lnTo>
                <a:lnTo>
                  <a:pt x="2251" y="2845"/>
                </a:lnTo>
                <a:lnTo>
                  <a:pt x="1751" y="3220"/>
                </a:lnTo>
                <a:lnTo>
                  <a:pt x="1313" y="3595"/>
                </a:lnTo>
                <a:lnTo>
                  <a:pt x="938" y="3970"/>
                </a:lnTo>
                <a:lnTo>
                  <a:pt x="595" y="4345"/>
                </a:lnTo>
                <a:lnTo>
                  <a:pt x="1" y="4970"/>
                </a:lnTo>
                <a:lnTo>
                  <a:pt x="94" y="5220"/>
                </a:lnTo>
                <a:lnTo>
                  <a:pt x="219" y="5470"/>
                </a:lnTo>
                <a:lnTo>
                  <a:pt x="407" y="5783"/>
                </a:lnTo>
                <a:lnTo>
                  <a:pt x="595" y="6096"/>
                </a:lnTo>
                <a:lnTo>
                  <a:pt x="845" y="6408"/>
                </a:lnTo>
                <a:lnTo>
                  <a:pt x="1001" y="6533"/>
                </a:lnTo>
                <a:lnTo>
                  <a:pt x="1126" y="6627"/>
                </a:lnTo>
                <a:lnTo>
                  <a:pt x="1313" y="6721"/>
                </a:lnTo>
                <a:lnTo>
                  <a:pt x="1470" y="6783"/>
                </a:lnTo>
                <a:lnTo>
                  <a:pt x="1814" y="6877"/>
                </a:lnTo>
                <a:lnTo>
                  <a:pt x="2282" y="6940"/>
                </a:lnTo>
                <a:lnTo>
                  <a:pt x="2908" y="7002"/>
                </a:lnTo>
                <a:lnTo>
                  <a:pt x="3720" y="7033"/>
                </a:lnTo>
                <a:lnTo>
                  <a:pt x="6158" y="7065"/>
                </a:lnTo>
                <a:lnTo>
                  <a:pt x="10034" y="7096"/>
                </a:lnTo>
                <a:lnTo>
                  <a:pt x="12097" y="7096"/>
                </a:lnTo>
                <a:lnTo>
                  <a:pt x="15879" y="7158"/>
                </a:lnTo>
                <a:lnTo>
                  <a:pt x="19912" y="7252"/>
                </a:lnTo>
                <a:lnTo>
                  <a:pt x="23787" y="7346"/>
                </a:lnTo>
                <a:lnTo>
                  <a:pt x="27163" y="7377"/>
                </a:lnTo>
                <a:lnTo>
                  <a:pt x="28632" y="7377"/>
                </a:lnTo>
                <a:lnTo>
                  <a:pt x="29758" y="7315"/>
                </a:lnTo>
                <a:lnTo>
                  <a:pt x="30164" y="7283"/>
                </a:lnTo>
                <a:lnTo>
                  <a:pt x="30477" y="7221"/>
                </a:lnTo>
                <a:lnTo>
                  <a:pt x="30664" y="7158"/>
                </a:lnTo>
                <a:lnTo>
                  <a:pt x="30727" y="7127"/>
                </a:lnTo>
                <a:lnTo>
                  <a:pt x="30758" y="7096"/>
                </a:lnTo>
                <a:lnTo>
                  <a:pt x="30727" y="7033"/>
                </a:lnTo>
                <a:lnTo>
                  <a:pt x="30664" y="6940"/>
                </a:lnTo>
                <a:lnTo>
                  <a:pt x="30508" y="6690"/>
                </a:lnTo>
                <a:lnTo>
                  <a:pt x="30226" y="6346"/>
                </a:lnTo>
                <a:lnTo>
                  <a:pt x="29820" y="5971"/>
                </a:lnTo>
                <a:lnTo>
                  <a:pt x="28851" y="5064"/>
                </a:lnTo>
                <a:lnTo>
                  <a:pt x="27695" y="4064"/>
                </a:lnTo>
                <a:lnTo>
                  <a:pt x="26382" y="3064"/>
                </a:lnTo>
                <a:lnTo>
                  <a:pt x="25757" y="2564"/>
                </a:lnTo>
                <a:lnTo>
                  <a:pt x="25132" y="2126"/>
                </a:lnTo>
                <a:lnTo>
                  <a:pt x="24506" y="1720"/>
                </a:lnTo>
                <a:lnTo>
                  <a:pt x="23944" y="1376"/>
                </a:lnTo>
                <a:lnTo>
                  <a:pt x="23444" y="1094"/>
                </a:lnTo>
                <a:lnTo>
                  <a:pt x="23006" y="907"/>
                </a:lnTo>
                <a:lnTo>
                  <a:pt x="22381" y="688"/>
                </a:lnTo>
                <a:lnTo>
                  <a:pt x="21693" y="501"/>
                </a:lnTo>
                <a:lnTo>
                  <a:pt x="20912" y="344"/>
                </a:lnTo>
                <a:lnTo>
                  <a:pt x="20037" y="219"/>
                </a:lnTo>
                <a:lnTo>
                  <a:pt x="19036" y="125"/>
                </a:lnTo>
                <a:lnTo>
                  <a:pt x="17942" y="63"/>
                </a:lnTo>
                <a:lnTo>
                  <a:pt x="16692" y="0"/>
                </a:lnTo>
                <a:close/>
              </a:path>
            </a:pathLst>
          </a:custGeom>
          <a:solidFill>
            <a:srgbClr val="424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3"/>
          <p:cNvSpPr/>
          <p:nvPr/>
        </p:nvSpPr>
        <p:spPr>
          <a:xfrm>
            <a:off x="1096444" y="1088067"/>
            <a:ext cx="1850876" cy="434749"/>
          </a:xfrm>
          <a:custGeom>
            <a:avLst/>
            <a:gdLst/>
            <a:ahLst/>
            <a:cxnLst/>
            <a:rect l="l" t="t" r="r" b="b"/>
            <a:pathLst>
              <a:path w="29414" h="6909" fill="none" extrusionOk="0">
                <a:moveTo>
                  <a:pt x="14785" y="0"/>
                </a:moveTo>
                <a:lnTo>
                  <a:pt x="14785" y="469"/>
                </a:lnTo>
                <a:lnTo>
                  <a:pt x="14785" y="469"/>
                </a:lnTo>
                <a:lnTo>
                  <a:pt x="16067" y="501"/>
                </a:lnTo>
                <a:lnTo>
                  <a:pt x="17254" y="532"/>
                </a:lnTo>
                <a:lnTo>
                  <a:pt x="18317" y="594"/>
                </a:lnTo>
                <a:lnTo>
                  <a:pt x="19286" y="688"/>
                </a:lnTo>
                <a:lnTo>
                  <a:pt x="20161" y="813"/>
                </a:lnTo>
                <a:lnTo>
                  <a:pt x="20943" y="969"/>
                </a:lnTo>
                <a:lnTo>
                  <a:pt x="21630" y="1126"/>
                </a:lnTo>
                <a:lnTo>
                  <a:pt x="22255" y="1344"/>
                </a:lnTo>
                <a:lnTo>
                  <a:pt x="22255" y="1344"/>
                </a:lnTo>
                <a:lnTo>
                  <a:pt x="22631" y="1501"/>
                </a:lnTo>
                <a:lnTo>
                  <a:pt x="23037" y="1720"/>
                </a:lnTo>
                <a:lnTo>
                  <a:pt x="23506" y="2001"/>
                </a:lnTo>
                <a:lnTo>
                  <a:pt x="23975" y="2313"/>
                </a:lnTo>
                <a:lnTo>
                  <a:pt x="25006" y="3032"/>
                </a:lnTo>
                <a:lnTo>
                  <a:pt x="26069" y="3845"/>
                </a:lnTo>
                <a:lnTo>
                  <a:pt x="27132" y="4689"/>
                </a:lnTo>
                <a:lnTo>
                  <a:pt x="28069" y="5502"/>
                </a:lnTo>
                <a:lnTo>
                  <a:pt x="28851" y="6221"/>
                </a:lnTo>
                <a:lnTo>
                  <a:pt x="29413" y="6815"/>
                </a:lnTo>
                <a:lnTo>
                  <a:pt x="29413" y="6815"/>
                </a:lnTo>
                <a:lnTo>
                  <a:pt x="28413" y="6877"/>
                </a:lnTo>
                <a:lnTo>
                  <a:pt x="26600" y="6908"/>
                </a:lnTo>
                <a:lnTo>
                  <a:pt x="26600" y="6908"/>
                </a:lnTo>
                <a:lnTo>
                  <a:pt x="24881" y="6877"/>
                </a:lnTo>
                <a:lnTo>
                  <a:pt x="22974" y="6846"/>
                </a:lnTo>
                <a:lnTo>
                  <a:pt x="18755" y="6752"/>
                </a:lnTo>
                <a:lnTo>
                  <a:pt x="18755" y="6752"/>
                </a:lnTo>
                <a:lnTo>
                  <a:pt x="15035" y="6658"/>
                </a:lnTo>
                <a:lnTo>
                  <a:pt x="11534" y="6596"/>
                </a:lnTo>
                <a:lnTo>
                  <a:pt x="11503" y="6596"/>
                </a:lnTo>
                <a:lnTo>
                  <a:pt x="11503" y="6596"/>
                </a:lnTo>
                <a:lnTo>
                  <a:pt x="10534" y="6596"/>
                </a:lnTo>
                <a:lnTo>
                  <a:pt x="10534" y="6596"/>
                </a:lnTo>
                <a:lnTo>
                  <a:pt x="9971" y="6596"/>
                </a:lnTo>
                <a:lnTo>
                  <a:pt x="9971" y="6596"/>
                </a:lnTo>
                <a:lnTo>
                  <a:pt x="9471" y="6596"/>
                </a:lnTo>
                <a:lnTo>
                  <a:pt x="9471" y="6596"/>
                </a:lnTo>
                <a:lnTo>
                  <a:pt x="5627" y="6596"/>
                </a:lnTo>
                <a:lnTo>
                  <a:pt x="3189" y="6564"/>
                </a:lnTo>
                <a:lnTo>
                  <a:pt x="2407" y="6533"/>
                </a:lnTo>
                <a:lnTo>
                  <a:pt x="1813" y="6471"/>
                </a:lnTo>
                <a:lnTo>
                  <a:pt x="1376" y="6408"/>
                </a:lnTo>
                <a:lnTo>
                  <a:pt x="1032" y="6346"/>
                </a:lnTo>
                <a:lnTo>
                  <a:pt x="1032" y="6346"/>
                </a:lnTo>
                <a:lnTo>
                  <a:pt x="875" y="6252"/>
                </a:lnTo>
                <a:lnTo>
                  <a:pt x="750" y="6158"/>
                </a:lnTo>
                <a:lnTo>
                  <a:pt x="594" y="6002"/>
                </a:lnTo>
                <a:lnTo>
                  <a:pt x="469" y="5846"/>
                </a:lnTo>
                <a:lnTo>
                  <a:pt x="219" y="5470"/>
                </a:lnTo>
                <a:lnTo>
                  <a:pt x="0" y="5064"/>
                </a:lnTo>
                <a:lnTo>
                  <a:pt x="0" y="5064"/>
                </a:lnTo>
                <a:lnTo>
                  <a:pt x="500" y="4533"/>
                </a:lnTo>
                <a:lnTo>
                  <a:pt x="813" y="4220"/>
                </a:lnTo>
                <a:lnTo>
                  <a:pt x="1157" y="3908"/>
                </a:lnTo>
                <a:lnTo>
                  <a:pt x="1563" y="3564"/>
                </a:lnTo>
                <a:lnTo>
                  <a:pt x="2001" y="3189"/>
                </a:lnTo>
                <a:lnTo>
                  <a:pt x="2501" y="2845"/>
                </a:lnTo>
                <a:lnTo>
                  <a:pt x="3063" y="2501"/>
                </a:lnTo>
                <a:lnTo>
                  <a:pt x="3689" y="2157"/>
                </a:lnTo>
                <a:lnTo>
                  <a:pt x="4376" y="1845"/>
                </a:lnTo>
                <a:lnTo>
                  <a:pt x="5095" y="1532"/>
                </a:lnTo>
                <a:lnTo>
                  <a:pt x="5908" y="1282"/>
                </a:lnTo>
                <a:lnTo>
                  <a:pt x="6752" y="1032"/>
                </a:lnTo>
                <a:lnTo>
                  <a:pt x="7690" y="844"/>
                </a:lnTo>
                <a:lnTo>
                  <a:pt x="8690" y="688"/>
                </a:lnTo>
                <a:lnTo>
                  <a:pt x="9753" y="626"/>
                </a:lnTo>
                <a:lnTo>
                  <a:pt x="9846" y="626"/>
                </a:lnTo>
                <a:lnTo>
                  <a:pt x="9846" y="626"/>
                </a:lnTo>
                <a:lnTo>
                  <a:pt x="9971" y="594"/>
                </a:lnTo>
                <a:lnTo>
                  <a:pt x="9971" y="594"/>
                </a:lnTo>
                <a:lnTo>
                  <a:pt x="12034" y="532"/>
                </a:lnTo>
                <a:lnTo>
                  <a:pt x="12034" y="532"/>
                </a:lnTo>
                <a:lnTo>
                  <a:pt x="13472" y="501"/>
                </a:lnTo>
                <a:lnTo>
                  <a:pt x="14785" y="469"/>
                </a:lnTo>
                <a:lnTo>
                  <a:pt x="1478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3"/>
          <p:cNvSpPr/>
          <p:nvPr/>
        </p:nvSpPr>
        <p:spPr>
          <a:xfrm>
            <a:off x="1061017" y="1088067"/>
            <a:ext cx="1935447" cy="464261"/>
          </a:xfrm>
          <a:custGeom>
            <a:avLst/>
            <a:gdLst/>
            <a:ahLst/>
            <a:cxnLst/>
            <a:rect l="l" t="t" r="r" b="b"/>
            <a:pathLst>
              <a:path w="30758" h="7378" fill="none" extrusionOk="0">
                <a:moveTo>
                  <a:pt x="15348" y="0"/>
                </a:moveTo>
                <a:lnTo>
                  <a:pt x="15348" y="0"/>
                </a:lnTo>
                <a:lnTo>
                  <a:pt x="14035" y="0"/>
                </a:lnTo>
                <a:lnTo>
                  <a:pt x="12597" y="32"/>
                </a:lnTo>
                <a:lnTo>
                  <a:pt x="12597" y="32"/>
                </a:lnTo>
                <a:lnTo>
                  <a:pt x="10503" y="125"/>
                </a:lnTo>
                <a:lnTo>
                  <a:pt x="10503" y="125"/>
                </a:lnTo>
                <a:lnTo>
                  <a:pt x="10284" y="125"/>
                </a:lnTo>
                <a:lnTo>
                  <a:pt x="10284" y="125"/>
                </a:lnTo>
                <a:lnTo>
                  <a:pt x="9190" y="219"/>
                </a:lnTo>
                <a:lnTo>
                  <a:pt x="8159" y="376"/>
                </a:lnTo>
                <a:lnTo>
                  <a:pt x="7190" y="563"/>
                </a:lnTo>
                <a:lnTo>
                  <a:pt x="6315" y="813"/>
                </a:lnTo>
                <a:lnTo>
                  <a:pt x="5471" y="1063"/>
                </a:lnTo>
                <a:lnTo>
                  <a:pt x="4720" y="1376"/>
                </a:lnTo>
                <a:lnTo>
                  <a:pt x="4033" y="1720"/>
                </a:lnTo>
                <a:lnTo>
                  <a:pt x="3376" y="2095"/>
                </a:lnTo>
                <a:lnTo>
                  <a:pt x="2783" y="2470"/>
                </a:lnTo>
                <a:lnTo>
                  <a:pt x="2251" y="2845"/>
                </a:lnTo>
                <a:lnTo>
                  <a:pt x="1751" y="3220"/>
                </a:lnTo>
                <a:lnTo>
                  <a:pt x="1313" y="3595"/>
                </a:lnTo>
                <a:lnTo>
                  <a:pt x="938" y="3970"/>
                </a:lnTo>
                <a:lnTo>
                  <a:pt x="595" y="4345"/>
                </a:lnTo>
                <a:lnTo>
                  <a:pt x="1" y="4970"/>
                </a:lnTo>
                <a:lnTo>
                  <a:pt x="1" y="4970"/>
                </a:lnTo>
                <a:lnTo>
                  <a:pt x="94" y="5220"/>
                </a:lnTo>
                <a:lnTo>
                  <a:pt x="219" y="5470"/>
                </a:lnTo>
                <a:lnTo>
                  <a:pt x="407" y="5783"/>
                </a:lnTo>
                <a:lnTo>
                  <a:pt x="595" y="6096"/>
                </a:lnTo>
                <a:lnTo>
                  <a:pt x="845" y="6408"/>
                </a:lnTo>
                <a:lnTo>
                  <a:pt x="1001" y="6533"/>
                </a:lnTo>
                <a:lnTo>
                  <a:pt x="1126" y="6627"/>
                </a:lnTo>
                <a:lnTo>
                  <a:pt x="1313" y="6721"/>
                </a:lnTo>
                <a:lnTo>
                  <a:pt x="1470" y="6783"/>
                </a:lnTo>
                <a:lnTo>
                  <a:pt x="1470" y="6783"/>
                </a:lnTo>
                <a:lnTo>
                  <a:pt x="1814" y="6877"/>
                </a:lnTo>
                <a:lnTo>
                  <a:pt x="2282" y="6940"/>
                </a:lnTo>
                <a:lnTo>
                  <a:pt x="2908" y="7002"/>
                </a:lnTo>
                <a:lnTo>
                  <a:pt x="3720" y="7033"/>
                </a:lnTo>
                <a:lnTo>
                  <a:pt x="6158" y="7065"/>
                </a:lnTo>
                <a:lnTo>
                  <a:pt x="10034" y="7096"/>
                </a:lnTo>
                <a:lnTo>
                  <a:pt x="10034" y="7096"/>
                </a:lnTo>
                <a:lnTo>
                  <a:pt x="11097" y="7096"/>
                </a:lnTo>
                <a:lnTo>
                  <a:pt x="11097" y="7096"/>
                </a:lnTo>
                <a:lnTo>
                  <a:pt x="12097" y="7096"/>
                </a:lnTo>
                <a:lnTo>
                  <a:pt x="12097" y="7096"/>
                </a:lnTo>
                <a:lnTo>
                  <a:pt x="15879" y="7158"/>
                </a:lnTo>
                <a:lnTo>
                  <a:pt x="19912" y="7252"/>
                </a:lnTo>
                <a:lnTo>
                  <a:pt x="23787" y="7346"/>
                </a:lnTo>
                <a:lnTo>
                  <a:pt x="27163" y="7377"/>
                </a:lnTo>
                <a:lnTo>
                  <a:pt x="27163" y="7377"/>
                </a:lnTo>
                <a:lnTo>
                  <a:pt x="28632" y="7377"/>
                </a:lnTo>
                <a:lnTo>
                  <a:pt x="29758" y="7315"/>
                </a:lnTo>
                <a:lnTo>
                  <a:pt x="30164" y="7283"/>
                </a:lnTo>
                <a:lnTo>
                  <a:pt x="30477" y="7221"/>
                </a:lnTo>
                <a:lnTo>
                  <a:pt x="30664" y="7158"/>
                </a:lnTo>
                <a:lnTo>
                  <a:pt x="30727" y="7127"/>
                </a:lnTo>
                <a:lnTo>
                  <a:pt x="30758" y="7096"/>
                </a:lnTo>
                <a:lnTo>
                  <a:pt x="30758" y="7096"/>
                </a:lnTo>
                <a:lnTo>
                  <a:pt x="30727" y="7033"/>
                </a:lnTo>
                <a:lnTo>
                  <a:pt x="30664" y="6940"/>
                </a:lnTo>
                <a:lnTo>
                  <a:pt x="30508" y="6690"/>
                </a:lnTo>
                <a:lnTo>
                  <a:pt x="30226" y="6346"/>
                </a:lnTo>
                <a:lnTo>
                  <a:pt x="29820" y="5971"/>
                </a:lnTo>
                <a:lnTo>
                  <a:pt x="28851" y="5064"/>
                </a:lnTo>
                <a:lnTo>
                  <a:pt x="27695" y="4064"/>
                </a:lnTo>
                <a:lnTo>
                  <a:pt x="26382" y="3064"/>
                </a:lnTo>
                <a:lnTo>
                  <a:pt x="25757" y="2564"/>
                </a:lnTo>
                <a:lnTo>
                  <a:pt x="25132" y="2126"/>
                </a:lnTo>
                <a:lnTo>
                  <a:pt x="24506" y="1720"/>
                </a:lnTo>
                <a:lnTo>
                  <a:pt x="23944" y="1376"/>
                </a:lnTo>
                <a:lnTo>
                  <a:pt x="23444" y="1094"/>
                </a:lnTo>
                <a:lnTo>
                  <a:pt x="23006" y="907"/>
                </a:lnTo>
                <a:lnTo>
                  <a:pt x="23006" y="907"/>
                </a:lnTo>
                <a:lnTo>
                  <a:pt x="22381" y="688"/>
                </a:lnTo>
                <a:lnTo>
                  <a:pt x="21693" y="501"/>
                </a:lnTo>
                <a:lnTo>
                  <a:pt x="20912" y="344"/>
                </a:lnTo>
                <a:lnTo>
                  <a:pt x="20037" y="219"/>
                </a:lnTo>
                <a:lnTo>
                  <a:pt x="19036" y="125"/>
                </a:lnTo>
                <a:lnTo>
                  <a:pt x="17942" y="63"/>
                </a:lnTo>
                <a:lnTo>
                  <a:pt x="16692" y="0"/>
                </a:lnTo>
                <a:lnTo>
                  <a:pt x="15348" y="0"/>
                </a:lnTo>
                <a:lnTo>
                  <a:pt x="1534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3"/>
          <p:cNvSpPr/>
          <p:nvPr/>
        </p:nvSpPr>
        <p:spPr>
          <a:xfrm>
            <a:off x="514264" y="1733162"/>
            <a:ext cx="3581691" cy="558648"/>
          </a:xfrm>
          <a:custGeom>
            <a:avLst/>
            <a:gdLst/>
            <a:ahLst/>
            <a:cxnLst/>
            <a:rect l="l" t="t" r="r" b="b"/>
            <a:pathLst>
              <a:path w="56920" h="8878" extrusionOk="0">
                <a:moveTo>
                  <a:pt x="47949" y="1"/>
                </a:moveTo>
                <a:lnTo>
                  <a:pt x="47292" y="63"/>
                </a:lnTo>
                <a:lnTo>
                  <a:pt x="46667" y="188"/>
                </a:lnTo>
                <a:lnTo>
                  <a:pt x="46042" y="407"/>
                </a:lnTo>
                <a:lnTo>
                  <a:pt x="45448" y="657"/>
                </a:lnTo>
                <a:lnTo>
                  <a:pt x="44886" y="939"/>
                </a:lnTo>
                <a:lnTo>
                  <a:pt x="44354" y="1314"/>
                </a:lnTo>
                <a:lnTo>
                  <a:pt x="43854" y="1720"/>
                </a:lnTo>
                <a:lnTo>
                  <a:pt x="43385" y="2158"/>
                </a:lnTo>
                <a:lnTo>
                  <a:pt x="42979" y="2658"/>
                </a:lnTo>
                <a:lnTo>
                  <a:pt x="42635" y="3189"/>
                </a:lnTo>
                <a:lnTo>
                  <a:pt x="42323" y="3752"/>
                </a:lnTo>
                <a:lnTo>
                  <a:pt x="42072" y="4346"/>
                </a:lnTo>
                <a:lnTo>
                  <a:pt x="41885" y="4971"/>
                </a:lnTo>
                <a:lnTo>
                  <a:pt x="41729" y="5627"/>
                </a:lnTo>
                <a:lnTo>
                  <a:pt x="41666" y="6315"/>
                </a:lnTo>
                <a:lnTo>
                  <a:pt x="41666" y="6721"/>
                </a:lnTo>
                <a:lnTo>
                  <a:pt x="41697" y="7159"/>
                </a:lnTo>
                <a:lnTo>
                  <a:pt x="41729" y="7565"/>
                </a:lnTo>
                <a:lnTo>
                  <a:pt x="41791" y="7972"/>
                </a:lnTo>
                <a:lnTo>
                  <a:pt x="14347" y="7972"/>
                </a:lnTo>
                <a:lnTo>
                  <a:pt x="14378" y="7440"/>
                </a:lnTo>
                <a:lnTo>
                  <a:pt x="14378" y="7065"/>
                </a:lnTo>
                <a:lnTo>
                  <a:pt x="14378" y="6690"/>
                </a:lnTo>
                <a:lnTo>
                  <a:pt x="14347" y="6315"/>
                </a:lnTo>
                <a:lnTo>
                  <a:pt x="14285" y="5971"/>
                </a:lnTo>
                <a:lnTo>
                  <a:pt x="14222" y="5627"/>
                </a:lnTo>
                <a:lnTo>
                  <a:pt x="14128" y="5283"/>
                </a:lnTo>
                <a:lnTo>
                  <a:pt x="14035" y="4940"/>
                </a:lnTo>
                <a:lnTo>
                  <a:pt x="13910" y="4627"/>
                </a:lnTo>
                <a:lnTo>
                  <a:pt x="13910" y="4596"/>
                </a:lnTo>
                <a:lnTo>
                  <a:pt x="13753" y="4221"/>
                </a:lnTo>
                <a:lnTo>
                  <a:pt x="13535" y="3846"/>
                </a:lnTo>
                <a:lnTo>
                  <a:pt x="13316" y="3470"/>
                </a:lnTo>
                <a:lnTo>
                  <a:pt x="13066" y="3095"/>
                </a:lnTo>
                <a:lnTo>
                  <a:pt x="12784" y="2752"/>
                </a:lnTo>
                <a:lnTo>
                  <a:pt x="12472" y="2439"/>
                </a:lnTo>
                <a:lnTo>
                  <a:pt x="12159" y="2126"/>
                </a:lnTo>
                <a:lnTo>
                  <a:pt x="11815" y="1845"/>
                </a:lnTo>
                <a:lnTo>
                  <a:pt x="11472" y="1595"/>
                </a:lnTo>
                <a:lnTo>
                  <a:pt x="11096" y="1345"/>
                </a:lnTo>
                <a:lnTo>
                  <a:pt x="10721" y="1157"/>
                </a:lnTo>
                <a:lnTo>
                  <a:pt x="10315" y="970"/>
                </a:lnTo>
                <a:lnTo>
                  <a:pt x="9877" y="814"/>
                </a:lnTo>
                <a:lnTo>
                  <a:pt x="9440" y="657"/>
                </a:lnTo>
                <a:lnTo>
                  <a:pt x="9002" y="564"/>
                </a:lnTo>
                <a:lnTo>
                  <a:pt x="8533" y="501"/>
                </a:lnTo>
                <a:lnTo>
                  <a:pt x="8064" y="470"/>
                </a:lnTo>
                <a:lnTo>
                  <a:pt x="7408" y="470"/>
                </a:lnTo>
                <a:lnTo>
                  <a:pt x="6720" y="532"/>
                </a:lnTo>
                <a:lnTo>
                  <a:pt x="6095" y="657"/>
                </a:lnTo>
                <a:lnTo>
                  <a:pt x="5470" y="845"/>
                </a:lnTo>
                <a:lnTo>
                  <a:pt x="4876" y="1095"/>
                </a:lnTo>
                <a:lnTo>
                  <a:pt x="4314" y="1407"/>
                </a:lnTo>
                <a:lnTo>
                  <a:pt x="3782" y="1751"/>
                </a:lnTo>
                <a:lnTo>
                  <a:pt x="3282" y="2158"/>
                </a:lnTo>
                <a:lnTo>
                  <a:pt x="2844" y="2626"/>
                </a:lnTo>
                <a:lnTo>
                  <a:pt x="2438" y="3127"/>
                </a:lnTo>
                <a:lnTo>
                  <a:pt x="2063" y="3658"/>
                </a:lnTo>
                <a:lnTo>
                  <a:pt x="1750" y="4221"/>
                </a:lnTo>
                <a:lnTo>
                  <a:pt x="1500" y="4815"/>
                </a:lnTo>
                <a:lnTo>
                  <a:pt x="1313" y="5440"/>
                </a:lnTo>
                <a:lnTo>
                  <a:pt x="1188" y="6096"/>
                </a:lnTo>
                <a:lnTo>
                  <a:pt x="1094" y="6784"/>
                </a:lnTo>
                <a:lnTo>
                  <a:pt x="1094" y="7378"/>
                </a:lnTo>
                <a:lnTo>
                  <a:pt x="1157" y="7972"/>
                </a:lnTo>
                <a:lnTo>
                  <a:pt x="0" y="7972"/>
                </a:lnTo>
                <a:lnTo>
                  <a:pt x="281" y="8597"/>
                </a:lnTo>
                <a:lnTo>
                  <a:pt x="344" y="8722"/>
                </a:lnTo>
                <a:lnTo>
                  <a:pt x="438" y="8784"/>
                </a:lnTo>
                <a:lnTo>
                  <a:pt x="563" y="8847"/>
                </a:lnTo>
                <a:lnTo>
                  <a:pt x="688" y="8878"/>
                </a:lnTo>
                <a:lnTo>
                  <a:pt x="2251" y="8878"/>
                </a:lnTo>
                <a:lnTo>
                  <a:pt x="2126" y="8409"/>
                </a:lnTo>
                <a:lnTo>
                  <a:pt x="2032" y="7940"/>
                </a:lnTo>
                <a:lnTo>
                  <a:pt x="1969" y="7471"/>
                </a:lnTo>
                <a:lnTo>
                  <a:pt x="1938" y="6971"/>
                </a:lnTo>
                <a:lnTo>
                  <a:pt x="1969" y="6377"/>
                </a:lnTo>
                <a:lnTo>
                  <a:pt x="2063" y="5815"/>
                </a:lnTo>
                <a:lnTo>
                  <a:pt x="2188" y="5283"/>
                </a:lnTo>
                <a:lnTo>
                  <a:pt x="2407" y="4752"/>
                </a:lnTo>
                <a:lnTo>
                  <a:pt x="2626" y="4252"/>
                </a:lnTo>
                <a:lnTo>
                  <a:pt x="2938" y="3752"/>
                </a:lnTo>
                <a:lnTo>
                  <a:pt x="3251" y="3314"/>
                </a:lnTo>
                <a:lnTo>
                  <a:pt x="3626" y="2908"/>
                </a:lnTo>
                <a:lnTo>
                  <a:pt x="4032" y="2533"/>
                </a:lnTo>
                <a:lnTo>
                  <a:pt x="4470" y="2220"/>
                </a:lnTo>
                <a:lnTo>
                  <a:pt x="4970" y="1908"/>
                </a:lnTo>
                <a:lnTo>
                  <a:pt x="5470" y="1689"/>
                </a:lnTo>
                <a:lnTo>
                  <a:pt x="6001" y="1470"/>
                </a:lnTo>
                <a:lnTo>
                  <a:pt x="6533" y="1345"/>
                </a:lnTo>
                <a:lnTo>
                  <a:pt x="7095" y="1251"/>
                </a:lnTo>
                <a:lnTo>
                  <a:pt x="7689" y="1220"/>
                </a:lnTo>
                <a:lnTo>
                  <a:pt x="8283" y="1251"/>
                </a:lnTo>
                <a:lnTo>
                  <a:pt x="8846" y="1345"/>
                </a:lnTo>
                <a:lnTo>
                  <a:pt x="9409" y="1470"/>
                </a:lnTo>
                <a:lnTo>
                  <a:pt x="9940" y="1689"/>
                </a:lnTo>
                <a:lnTo>
                  <a:pt x="10440" y="1908"/>
                </a:lnTo>
                <a:lnTo>
                  <a:pt x="10909" y="2220"/>
                </a:lnTo>
                <a:lnTo>
                  <a:pt x="11346" y="2533"/>
                </a:lnTo>
                <a:lnTo>
                  <a:pt x="11753" y="2908"/>
                </a:lnTo>
                <a:lnTo>
                  <a:pt x="12128" y="3314"/>
                </a:lnTo>
                <a:lnTo>
                  <a:pt x="12472" y="3752"/>
                </a:lnTo>
                <a:lnTo>
                  <a:pt x="12753" y="4252"/>
                </a:lnTo>
                <a:lnTo>
                  <a:pt x="13003" y="4752"/>
                </a:lnTo>
                <a:lnTo>
                  <a:pt x="13191" y="5283"/>
                </a:lnTo>
                <a:lnTo>
                  <a:pt x="13347" y="5815"/>
                </a:lnTo>
                <a:lnTo>
                  <a:pt x="13409" y="6377"/>
                </a:lnTo>
                <a:lnTo>
                  <a:pt x="13441" y="6971"/>
                </a:lnTo>
                <a:lnTo>
                  <a:pt x="13441" y="7471"/>
                </a:lnTo>
                <a:lnTo>
                  <a:pt x="13378" y="7940"/>
                </a:lnTo>
                <a:lnTo>
                  <a:pt x="13284" y="8409"/>
                </a:lnTo>
                <a:lnTo>
                  <a:pt x="13128" y="8878"/>
                </a:lnTo>
                <a:lnTo>
                  <a:pt x="43010" y="8878"/>
                </a:lnTo>
                <a:lnTo>
                  <a:pt x="42885" y="8409"/>
                </a:lnTo>
                <a:lnTo>
                  <a:pt x="42791" y="7940"/>
                </a:lnTo>
                <a:lnTo>
                  <a:pt x="42729" y="7471"/>
                </a:lnTo>
                <a:lnTo>
                  <a:pt x="42698" y="6971"/>
                </a:lnTo>
                <a:lnTo>
                  <a:pt x="42729" y="6377"/>
                </a:lnTo>
                <a:lnTo>
                  <a:pt x="42823" y="5815"/>
                </a:lnTo>
                <a:lnTo>
                  <a:pt x="42948" y="5283"/>
                </a:lnTo>
                <a:lnTo>
                  <a:pt x="43166" y="4752"/>
                </a:lnTo>
                <a:lnTo>
                  <a:pt x="43385" y="4252"/>
                </a:lnTo>
                <a:lnTo>
                  <a:pt x="43698" y="3752"/>
                </a:lnTo>
                <a:lnTo>
                  <a:pt x="44010" y="3314"/>
                </a:lnTo>
                <a:lnTo>
                  <a:pt x="44386" y="2908"/>
                </a:lnTo>
                <a:lnTo>
                  <a:pt x="44792" y="2533"/>
                </a:lnTo>
                <a:lnTo>
                  <a:pt x="45229" y="2220"/>
                </a:lnTo>
                <a:lnTo>
                  <a:pt x="45730" y="1908"/>
                </a:lnTo>
                <a:lnTo>
                  <a:pt x="46230" y="1689"/>
                </a:lnTo>
                <a:lnTo>
                  <a:pt x="46761" y="1470"/>
                </a:lnTo>
                <a:lnTo>
                  <a:pt x="47292" y="1345"/>
                </a:lnTo>
                <a:lnTo>
                  <a:pt x="47886" y="1251"/>
                </a:lnTo>
                <a:lnTo>
                  <a:pt x="48449" y="1220"/>
                </a:lnTo>
                <a:lnTo>
                  <a:pt x="49043" y="1251"/>
                </a:lnTo>
                <a:lnTo>
                  <a:pt x="49606" y="1345"/>
                </a:lnTo>
                <a:lnTo>
                  <a:pt x="50168" y="1470"/>
                </a:lnTo>
                <a:lnTo>
                  <a:pt x="50700" y="1689"/>
                </a:lnTo>
                <a:lnTo>
                  <a:pt x="51200" y="1908"/>
                </a:lnTo>
                <a:lnTo>
                  <a:pt x="51669" y="2220"/>
                </a:lnTo>
                <a:lnTo>
                  <a:pt x="52106" y="2533"/>
                </a:lnTo>
                <a:lnTo>
                  <a:pt x="52544" y="2908"/>
                </a:lnTo>
                <a:lnTo>
                  <a:pt x="52888" y="3314"/>
                </a:lnTo>
                <a:lnTo>
                  <a:pt x="53231" y="3752"/>
                </a:lnTo>
                <a:lnTo>
                  <a:pt x="53513" y="4252"/>
                </a:lnTo>
                <a:lnTo>
                  <a:pt x="53763" y="4752"/>
                </a:lnTo>
                <a:lnTo>
                  <a:pt x="53950" y="5283"/>
                </a:lnTo>
                <a:lnTo>
                  <a:pt x="54107" y="5815"/>
                </a:lnTo>
                <a:lnTo>
                  <a:pt x="54200" y="6377"/>
                </a:lnTo>
                <a:lnTo>
                  <a:pt x="54200" y="6971"/>
                </a:lnTo>
                <a:lnTo>
                  <a:pt x="54200" y="7471"/>
                </a:lnTo>
                <a:lnTo>
                  <a:pt x="54138" y="7940"/>
                </a:lnTo>
                <a:lnTo>
                  <a:pt x="54044" y="8409"/>
                </a:lnTo>
                <a:lnTo>
                  <a:pt x="53888" y="8878"/>
                </a:lnTo>
                <a:lnTo>
                  <a:pt x="56607" y="8878"/>
                </a:lnTo>
                <a:lnTo>
                  <a:pt x="56732" y="8597"/>
                </a:lnTo>
                <a:lnTo>
                  <a:pt x="56826" y="8284"/>
                </a:lnTo>
                <a:lnTo>
                  <a:pt x="56920" y="7972"/>
                </a:lnTo>
                <a:lnTo>
                  <a:pt x="54825" y="7972"/>
                </a:lnTo>
                <a:lnTo>
                  <a:pt x="54919" y="7471"/>
                </a:lnTo>
                <a:lnTo>
                  <a:pt x="54951" y="6971"/>
                </a:lnTo>
                <a:lnTo>
                  <a:pt x="54951" y="6284"/>
                </a:lnTo>
                <a:lnTo>
                  <a:pt x="54888" y="5627"/>
                </a:lnTo>
                <a:lnTo>
                  <a:pt x="54763" y="4971"/>
                </a:lnTo>
                <a:lnTo>
                  <a:pt x="54544" y="4346"/>
                </a:lnTo>
                <a:lnTo>
                  <a:pt x="54294" y="3752"/>
                </a:lnTo>
                <a:lnTo>
                  <a:pt x="54013" y="3189"/>
                </a:lnTo>
                <a:lnTo>
                  <a:pt x="53638" y="2658"/>
                </a:lnTo>
                <a:lnTo>
                  <a:pt x="53231" y="2189"/>
                </a:lnTo>
                <a:lnTo>
                  <a:pt x="52794" y="1720"/>
                </a:lnTo>
                <a:lnTo>
                  <a:pt x="52294" y="1314"/>
                </a:lnTo>
                <a:lnTo>
                  <a:pt x="51762" y="970"/>
                </a:lnTo>
                <a:lnTo>
                  <a:pt x="51200" y="657"/>
                </a:lnTo>
                <a:lnTo>
                  <a:pt x="50606" y="407"/>
                </a:lnTo>
                <a:lnTo>
                  <a:pt x="49981" y="188"/>
                </a:lnTo>
                <a:lnTo>
                  <a:pt x="49324" y="63"/>
                </a:lnTo>
                <a:lnTo>
                  <a:pt x="48637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3"/>
          <p:cNvSpPr/>
          <p:nvPr/>
        </p:nvSpPr>
        <p:spPr>
          <a:xfrm>
            <a:off x="3873629" y="1715481"/>
            <a:ext cx="222314" cy="236095"/>
          </a:xfrm>
          <a:custGeom>
            <a:avLst/>
            <a:gdLst/>
            <a:ahLst/>
            <a:cxnLst/>
            <a:rect l="l" t="t" r="r" b="b"/>
            <a:pathLst>
              <a:path w="3533" h="3752" extrusionOk="0">
                <a:moveTo>
                  <a:pt x="1" y="1"/>
                </a:moveTo>
                <a:lnTo>
                  <a:pt x="32" y="126"/>
                </a:lnTo>
                <a:lnTo>
                  <a:pt x="94" y="407"/>
                </a:lnTo>
                <a:lnTo>
                  <a:pt x="251" y="845"/>
                </a:lnTo>
                <a:lnTo>
                  <a:pt x="344" y="1095"/>
                </a:lnTo>
                <a:lnTo>
                  <a:pt x="501" y="1376"/>
                </a:lnTo>
                <a:lnTo>
                  <a:pt x="688" y="1657"/>
                </a:lnTo>
                <a:lnTo>
                  <a:pt x="907" y="1939"/>
                </a:lnTo>
                <a:lnTo>
                  <a:pt x="1188" y="2251"/>
                </a:lnTo>
                <a:lnTo>
                  <a:pt x="1532" y="2564"/>
                </a:lnTo>
                <a:lnTo>
                  <a:pt x="1939" y="2876"/>
                </a:lnTo>
                <a:lnTo>
                  <a:pt x="2376" y="3189"/>
                </a:lnTo>
                <a:lnTo>
                  <a:pt x="2908" y="3470"/>
                </a:lnTo>
                <a:lnTo>
                  <a:pt x="3501" y="3751"/>
                </a:lnTo>
                <a:lnTo>
                  <a:pt x="3533" y="3564"/>
                </a:lnTo>
                <a:lnTo>
                  <a:pt x="3501" y="3376"/>
                </a:lnTo>
                <a:lnTo>
                  <a:pt x="3439" y="3095"/>
                </a:lnTo>
                <a:lnTo>
                  <a:pt x="3345" y="2845"/>
                </a:lnTo>
                <a:lnTo>
                  <a:pt x="3220" y="2626"/>
                </a:lnTo>
                <a:lnTo>
                  <a:pt x="3064" y="2376"/>
                </a:lnTo>
                <a:lnTo>
                  <a:pt x="2814" y="2064"/>
                </a:lnTo>
                <a:lnTo>
                  <a:pt x="2501" y="1720"/>
                </a:lnTo>
                <a:lnTo>
                  <a:pt x="2126" y="1345"/>
                </a:lnTo>
                <a:lnTo>
                  <a:pt x="1689" y="970"/>
                </a:lnTo>
                <a:lnTo>
                  <a:pt x="1157" y="594"/>
                </a:lnTo>
                <a:lnTo>
                  <a:pt x="595" y="251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3"/>
          <p:cNvSpPr/>
          <p:nvPr/>
        </p:nvSpPr>
        <p:spPr>
          <a:xfrm>
            <a:off x="1871363" y="1601400"/>
            <a:ext cx="200668" cy="55122"/>
          </a:xfrm>
          <a:custGeom>
            <a:avLst/>
            <a:gdLst/>
            <a:ahLst/>
            <a:cxnLst/>
            <a:rect l="l" t="t" r="r" b="b"/>
            <a:pathLst>
              <a:path w="3189" h="876" extrusionOk="0">
                <a:moveTo>
                  <a:pt x="1595" y="1"/>
                </a:moveTo>
                <a:lnTo>
                  <a:pt x="970" y="32"/>
                </a:lnTo>
                <a:lnTo>
                  <a:pt x="720" y="94"/>
                </a:lnTo>
                <a:lnTo>
                  <a:pt x="470" y="126"/>
                </a:lnTo>
                <a:lnTo>
                  <a:pt x="282" y="219"/>
                </a:lnTo>
                <a:lnTo>
                  <a:pt x="126" y="282"/>
                </a:lnTo>
                <a:lnTo>
                  <a:pt x="32" y="376"/>
                </a:lnTo>
                <a:lnTo>
                  <a:pt x="1" y="438"/>
                </a:lnTo>
                <a:lnTo>
                  <a:pt x="32" y="532"/>
                </a:lnTo>
                <a:lnTo>
                  <a:pt x="126" y="626"/>
                </a:lnTo>
                <a:lnTo>
                  <a:pt x="282" y="688"/>
                </a:lnTo>
                <a:lnTo>
                  <a:pt x="470" y="751"/>
                </a:lnTo>
                <a:lnTo>
                  <a:pt x="720" y="813"/>
                </a:lnTo>
                <a:lnTo>
                  <a:pt x="970" y="845"/>
                </a:lnTo>
                <a:lnTo>
                  <a:pt x="1595" y="876"/>
                </a:lnTo>
                <a:lnTo>
                  <a:pt x="2220" y="845"/>
                </a:lnTo>
                <a:lnTo>
                  <a:pt x="2501" y="813"/>
                </a:lnTo>
                <a:lnTo>
                  <a:pt x="2720" y="751"/>
                </a:lnTo>
                <a:lnTo>
                  <a:pt x="2939" y="688"/>
                </a:lnTo>
                <a:lnTo>
                  <a:pt x="3064" y="626"/>
                </a:lnTo>
                <a:lnTo>
                  <a:pt x="3158" y="532"/>
                </a:lnTo>
                <a:lnTo>
                  <a:pt x="3189" y="438"/>
                </a:lnTo>
                <a:lnTo>
                  <a:pt x="3158" y="376"/>
                </a:lnTo>
                <a:lnTo>
                  <a:pt x="3064" y="282"/>
                </a:lnTo>
                <a:lnTo>
                  <a:pt x="2939" y="219"/>
                </a:lnTo>
                <a:lnTo>
                  <a:pt x="2720" y="126"/>
                </a:lnTo>
                <a:lnTo>
                  <a:pt x="2501" y="94"/>
                </a:lnTo>
                <a:lnTo>
                  <a:pt x="2220" y="32"/>
                </a:lnTo>
                <a:lnTo>
                  <a:pt x="1595" y="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3"/>
          <p:cNvSpPr/>
          <p:nvPr/>
        </p:nvSpPr>
        <p:spPr>
          <a:xfrm>
            <a:off x="2681708" y="1404700"/>
            <a:ext cx="238045" cy="137743"/>
          </a:xfrm>
          <a:custGeom>
            <a:avLst/>
            <a:gdLst/>
            <a:ahLst/>
            <a:cxnLst/>
            <a:rect l="l" t="t" r="r" b="b"/>
            <a:pathLst>
              <a:path w="3783" h="2189" extrusionOk="0">
                <a:moveTo>
                  <a:pt x="782" y="1"/>
                </a:moveTo>
                <a:lnTo>
                  <a:pt x="595" y="32"/>
                </a:lnTo>
                <a:lnTo>
                  <a:pt x="407" y="126"/>
                </a:lnTo>
                <a:lnTo>
                  <a:pt x="251" y="251"/>
                </a:lnTo>
                <a:lnTo>
                  <a:pt x="126" y="438"/>
                </a:lnTo>
                <a:lnTo>
                  <a:pt x="32" y="689"/>
                </a:lnTo>
                <a:lnTo>
                  <a:pt x="1" y="907"/>
                </a:lnTo>
                <a:lnTo>
                  <a:pt x="1" y="1126"/>
                </a:lnTo>
                <a:lnTo>
                  <a:pt x="63" y="1345"/>
                </a:lnTo>
                <a:lnTo>
                  <a:pt x="157" y="1532"/>
                </a:lnTo>
                <a:lnTo>
                  <a:pt x="313" y="1720"/>
                </a:lnTo>
                <a:lnTo>
                  <a:pt x="501" y="1876"/>
                </a:lnTo>
                <a:lnTo>
                  <a:pt x="751" y="2001"/>
                </a:lnTo>
                <a:lnTo>
                  <a:pt x="1001" y="2095"/>
                </a:lnTo>
                <a:lnTo>
                  <a:pt x="1314" y="2158"/>
                </a:lnTo>
                <a:lnTo>
                  <a:pt x="1626" y="2189"/>
                </a:lnTo>
                <a:lnTo>
                  <a:pt x="2001" y="2189"/>
                </a:lnTo>
                <a:lnTo>
                  <a:pt x="2376" y="2158"/>
                </a:lnTo>
                <a:lnTo>
                  <a:pt x="2751" y="2064"/>
                </a:lnTo>
                <a:lnTo>
                  <a:pt x="3158" y="1939"/>
                </a:lnTo>
                <a:lnTo>
                  <a:pt x="3595" y="1751"/>
                </a:lnTo>
                <a:lnTo>
                  <a:pt x="3658" y="1689"/>
                </a:lnTo>
                <a:lnTo>
                  <a:pt x="3720" y="1626"/>
                </a:lnTo>
                <a:lnTo>
                  <a:pt x="3783" y="1564"/>
                </a:lnTo>
                <a:lnTo>
                  <a:pt x="3783" y="1470"/>
                </a:lnTo>
                <a:lnTo>
                  <a:pt x="3783" y="1376"/>
                </a:lnTo>
                <a:lnTo>
                  <a:pt x="3752" y="1282"/>
                </a:lnTo>
                <a:lnTo>
                  <a:pt x="3689" y="1220"/>
                </a:lnTo>
                <a:lnTo>
                  <a:pt x="3627" y="1157"/>
                </a:lnTo>
                <a:lnTo>
                  <a:pt x="3251" y="876"/>
                </a:lnTo>
                <a:lnTo>
                  <a:pt x="2783" y="626"/>
                </a:lnTo>
                <a:lnTo>
                  <a:pt x="2282" y="376"/>
                </a:lnTo>
                <a:lnTo>
                  <a:pt x="1751" y="157"/>
                </a:lnTo>
                <a:lnTo>
                  <a:pt x="1501" y="63"/>
                </a:lnTo>
                <a:lnTo>
                  <a:pt x="1251" y="32"/>
                </a:lnTo>
                <a:lnTo>
                  <a:pt x="1001" y="1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3"/>
          <p:cNvSpPr/>
          <p:nvPr/>
        </p:nvSpPr>
        <p:spPr>
          <a:xfrm>
            <a:off x="1692405" y="1090018"/>
            <a:ext cx="161340" cy="444565"/>
          </a:xfrm>
          <a:custGeom>
            <a:avLst/>
            <a:gdLst/>
            <a:ahLst/>
            <a:cxnLst/>
            <a:rect l="l" t="t" r="r" b="b"/>
            <a:pathLst>
              <a:path w="2564" h="7065" extrusionOk="0">
                <a:moveTo>
                  <a:pt x="2563" y="1"/>
                </a:moveTo>
                <a:lnTo>
                  <a:pt x="469" y="94"/>
                </a:lnTo>
                <a:lnTo>
                  <a:pt x="0" y="7065"/>
                </a:lnTo>
                <a:lnTo>
                  <a:pt x="2063" y="7065"/>
                </a:lnTo>
                <a:lnTo>
                  <a:pt x="2563" y="1"/>
                </a:lnTo>
                <a:close/>
              </a:path>
            </a:pathLst>
          </a:custGeom>
          <a:solidFill>
            <a:srgbClr val="3233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3"/>
          <p:cNvSpPr/>
          <p:nvPr/>
        </p:nvSpPr>
        <p:spPr>
          <a:xfrm>
            <a:off x="502434" y="1455857"/>
            <a:ext cx="440664" cy="232130"/>
          </a:xfrm>
          <a:custGeom>
            <a:avLst/>
            <a:gdLst/>
            <a:ahLst/>
            <a:cxnLst/>
            <a:rect l="l" t="t" r="r" b="b"/>
            <a:pathLst>
              <a:path w="7003" h="3689" extrusionOk="0">
                <a:moveTo>
                  <a:pt x="4689" y="1"/>
                </a:moveTo>
                <a:lnTo>
                  <a:pt x="4126" y="63"/>
                </a:lnTo>
                <a:lnTo>
                  <a:pt x="3251" y="157"/>
                </a:lnTo>
                <a:lnTo>
                  <a:pt x="2720" y="219"/>
                </a:lnTo>
                <a:lnTo>
                  <a:pt x="2157" y="313"/>
                </a:lnTo>
                <a:lnTo>
                  <a:pt x="1595" y="438"/>
                </a:lnTo>
                <a:lnTo>
                  <a:pt x="1095" y="594"/>
                </a:lnTo>
                <a:lnTo>
                  <a:pt x="876" y="688"/>
                </a:lnTo>
                <a:lnTo>
                  <a:pt x="657" y="813"/>
                </a:lnTo>
                <a:lnTo>
                  <a:pt x="501" y="938"/>
                </a:lnTo>
                <a:lnTo>
                  <a:pt x="344" y="1063"/>
                </a:lnTo>
                <a:lnTo>
                  <a:pt x="251" y="1220"/>
                </a:lnTo>
                <a:lnTo>
                  <a:pt x="157" y="1376"/>
                </a:lnTo>
                <a:lnTo>
                  <a:pt x="94" y="1532"/>
                </a:lnTo>
                <a:lnTo>
                  <a:pt x="63" y="1688"/>
                </a:lnTo>
                <a:lnTo>
                  <a:pt x="1" y="2032"/>
                </a:lnTo>
                <a:lnTo>
                  <a:pt x="32" y="2376"/>
                </a:lnTo>
                <a:lnTo>
                  <a:pt x="126" y="2657"/>
                </a:lnTo>
                <a:lnTo>
                  <a:pt x="344" y="3126"/>
                </a:lnTo>
                <a:lnTo>
                  <a:pt x="563" y="3533"/>
                </a:lnTo>
                <a:lnTo>
                  <a:pt x="626" y="3658"/>
                </a:lnTo>
                <a:lnTo>
                  <a:pt x="657" y="3689"/>
                </a:lnTo>
                <a:lnTo>
                  <a:pt x="688" y="3689"/>
                </a:lnTo>
                <a:lnTo>
                  <a:pt x="782" y="3564"/>
                </a:lnTo>
                <a:lnTo>
                  <a:pt x="1063" y="3314"/>
                </a:lnTo>
                <a:lnTo>
                  <a:pt x="1501" y="2908"/>
                </a:lnTo>
                <a:lnTo>
                  <a:pt x="1782" y="2689"/>
                </a:lnTo>
                <a:lnTo>
                  <a:pt x="2126" y="2470"/>
                </a:lnTo>
                <a:lnTo>
                  <a:pt x="2501" y="2251"/>
                </a:lnTo>
                <a:lnTo>
                  <a:pt x="2907" y="2032"/>
                </a:lnTo>
                <a:lnTo>
                  <a:pt x="3345" y="1845"/>
                </a:lnTo>
                <a:lnTo>
                  <a:pt x="3845" y="1657"/>
                </a:lnTo>
                <a:lnTo>
                  <a:pt x="4377" y="1501"/>
                </a:lnTo>
                <a:lnTo>
                  <a:pt x="4939" y="1376"/>
                </a:lnTo>
                <a:lnTo>
                  <a:pt x="5533" y="1313"/>
                </a:lnTo>
                <a:lnTo>
                  <a:pt x="6158" y="1282"/>
                </a:lnTo>
                <a:lnTo>
                  <a:pt x="6440" y="1126"/>
                </a:lnTo>
                <a:lnTo>
                  <a:pt x="6658" y="970"/>
                </a:lnTo>
                <a:lnTo>
                  <a:pt x="6877" y="782"/>
                </a:lnTo>
                <a:lnTo>
                  <a:pt x="6940" y="657"/>
                </a:lnTo>
                <a:lnTo>
                  <a:pt x="7002" y="563"/>
                </a:lnTo>
                <a:lnTo>
                  <a:pt x="7002" y="469"/>
                </a:lnTo>
                <a:lnTo>
                  <a:pt x="6971" y="376"/>
                </a:lnTo>
                <a:lnTo>
                  <a:pt x="6846" y="282"/>
                </a:lnTo>
                <a:lnTo>
                  <a:pt x="6690" y="188"/>
                </a:lnTo>
                <a:lnTo>
                  <a:pt x="6471" y="126"/>
                </a:lnTo>
                <a:lnTo>
                  <a:pt x="6158" y="94"/>
                </a:lnTo>
                <a:lnTo>
                  <a:pt x="5533" y="1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3"/>
          <p:cNvSpPr/>
          <p:nvPr/>
        </p:nvSpPr>
        <p:spPr>
          <a:xfrm>
            <a:off x="502434" y="1601400"/>
            <a:ext cx="265606" cy="177071"/>
          </a:xfrm>
          <a:custGeom>
            <a:avLst/>
            <a:gdLst/>
            <a:ahLst/>
            <a:cxnLst/>
            <a:rect l="l" t="t" r="r" b="b"/>
            <a:pathLst>
              <a:path w="4221" h="2814" extrusionOk="0">
                <a:moveTo>
                  <a:pt x="4220" y="1"/>
                </a:moveTo>
                <a:lnTo>
                  <a:pt x="3689" y="32"/>
                </a:lnTo>
                <a:lnTo>
                  <a:pt x="3220" y="94"/>
                </a:lnTo>
                <a:lnTo>
                  <a:pt x="2782" y="157"/>
                </a:lnTo>
                <a:lnTo>
                  <a:pt x="2407" y="251"/>
                </a:lnTo>
                <a:lnTo>
                  <a:pt x="2095" y="344"/>
                </a:lnTo>
                <a:lnTo>
                  <a:pt x="1813" y="469"/>
                </a:lnTo>
                <a:lnTo>
                  <a:pt x="1563" y="595"/>
                </a:lnTo>
                <a:lnTo>
                  <a:pt x="1345" y="720"/>
                </a:lnTo>
                <a:lnTo>
                  <a:pt x="1032" y="970"/>
                </a:lnTo>
                <a:lnTo>
                  <a:pt x="813" y="1157"/>
                </a:lnTo>
                <a:lnTo>
                  <a:pt x="719" y="1313"/>
                </a:lnTo>
                <a:lnTo>
                  <a:pt x="688" y="1376"/>
                </a:lnTo>
                <a:lnTo>
                  <a:pt x="1" y="2814"/>
                </a:lnTo>
                <a:lnTo>
                  <a:pt x="344" y="2720"/>
                </a:lnTo>
                <a:lnTo>
                  <a:pt x="688" y="2595"/>
                </a:lnTo>
                <a:lnTo>
                  <a:pt x="1032" y="2407"/>
                </a:lnTo>
                <a:lnTo>
                  <a:pt x="1376" y="2220"/>
                </a:lnTo>
                <a:lnTo>
                  <a:pt x="2095" y="1751"/>
                </a:lnTo>
                <a:lnTo>
                  <a:pt x="2751" y="1282"/>
                </a:lnTo>
                <a:lnTo>
                  <a:pt x="3345" y="813"/>
                </a:lnTo>
                <a:lnTo>
                  <a:pt x="3814" y="407"/>
                </a:lnTo>
                <a:lnTo>
                  <a:pt x="4220" y="1"/>
                </a:lnTo>
                <a:close/>
              </a:path>
            </a:pathLst>
          </a:custGeom>
          <a:solidFill>
            <a:srgbClr val="FD8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" name="Google Shape;620;p33"/>
          <p:cNvGrpSpPr/>
          <p:nvPr/>
        </p:nvGrpSpPr>
        <p:grpSpPr>
          <a:xfrm>
            <a:off x="720783" y="2732470"/>
            <a:ext cx="3082120" cy="896917"/>
            <a:chOff x="720783" y="2730720"/>
            <a:chExt cx="3082120" cy="896917"/>
          </a:xfrm>
        </p:grpSpPr>
        <p:sp>
          <p:nvSpPr>
            <p:cNvPr id="621" name="Google Shape;621;p33"/>
            <p:cNvSpPr/>
            <p:nvPr/>
          </p:nvSpPr>
          <p:spPr>
            <a:xfrm>
              <a:off x="905656" y="3458434"/>
              <a:ext cx="2769392" cy="65002"/>
            </a:xfrm>
            <a:custGeom>
              <a:avLst/>
              <a:gdLst/>
              <a:ahLst/>
              <a:cxnLst/>
              <a:rect l="l" t="t" r="r" b="b"/>
              <a:pathLst>
                <a:path w="44011" h="1033" extrusionOk="0">
                  <a:moveTo>
                    <a:pt x="438" y="1"/>
                  </a:moveTo>
                  <a:lnTo>
                    <a:pt x="313" y="32"/>
                  </a:lnTo>
                  <a:lnTo>
                    <a:pt x="250" y="63"/>
                  </a:lnTo>
                  <a:lnTo>
                    <a:pt x="157" y="126"/>
                  </a:lnTo>
                  <a:lnTo>
                    <a:pt x="94" y="220"/>
                  </a:lnTo>
                  <a:lnTo>
                    <a:pt x="63" y="313"/>
                  </a:lnTo>
                  <a:lnTo>
                    <a:pt x="32" y="407"/>
                  </a:lnTo>
                  <a:lnTo>
                    <a:pt x="0" y="501"/>
                  </a:lnTo>
                  <a:lnTo>
                    <a:pt x="32" y="626"/>
                  </a:lnTo>
                  <a:lnTo>
                    <a:pt x="63" y="720"/>
                  </a:lnTo>
                  <a:lnTo>
                    <a:pt x="94" y="814"/>
                  </a:lnTo>
                  <a:lnTo>
                    <a:pt x="157" y="876"/>
                  </a:lnTo>
                  <a:lnTo>
                    <a:pt x="250" y="939"/>
                  </a:lnTo>
                  <a:lnTo>
                    <a:pt x="313" y="1001"/>
                  </a:lnTo>
                  <a:lnTo>
                    <a:pt x="438" y="1032"/>
                  </a:lnTo>
                  <a:lnTo>
                    <a:pt x="43573" y="1032"/>
                  </a:lnTo>
                  <a:lnTo>
                    <a:pt x="43698" y="1001"/>
                  </a:lnTo>
                  <a:lnTo>
                    <a:pt x="43761" y="939"/>
                  </a:lnTo>
                  <a:lnTo>
                    <a:pt x="43854" y="876"/>
                  </a:lnTo>
                  <a:lnTo>
                    <a:pt x="43917" y="814"/>
                  </a:lnTo>
                  <a:lnTo>
                    <a:pt x="43948" y="720"/>
                  </a:lnTo>
                  <a:lnTo>
                    <a:pt x="43979" y="626"/>
                  </a:lnTo>
                  <a:lnTo>
                    <a:pt x="44011" y="501"/>
                  </a:lnTo>
                  <a:lnTo>
                    <a:pt x="43979" y="407"/>
                  </a:lnTo>
                  <a:lnTo>
                    <a:pt x="43948" y="313"/>
                  </a:lnTo>
                  <a:lnTo>
                    <a:pt x="43917" y="220"/>
                  </a:lnTo>
                  <a:lnTo>
                    <a:pt x="43854" y="126"/>
                  </a:lnTo>
                  <a:lnTo>
                    <a:pt x="43761" y="63"/>
                  </a:lnTo>
                  <a:lnTo>
                    <a:pt x="43698" y="32"/>
                  </a:lnTo>
                  <a:lnTo>
                    <a:pt x="43573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1818254" y="2966747"/>
              <a:ext cx="879251" cy="446516"/>
            </a:xfrm>
            <a:custGeom>
              <a:avLst/>
              <a:gdLst/>
              <a:ahLst/>
              <a:cxnLst/>
              <a:rect l="l" t="t" r="r" b="b"/>
              <a:pathLst>
                <a:path w="13973" h="7096" extrusionOk="0">
                  <a:moveTo>
                    <a:pt x="12566" y="657"/>
                  </a:moveTo>
                  <a:lnTo>
                    <a:pt x="12754" y="719"/>
                  </a:lnTo>
                  <a:lnTo>
                    <a:pt x="12910" y="813"/>
                  </a:lnTo>
                  <a:lnTo>
                    <a:pt x="13066" y="938"/>
                  </a:lnTo>
                  <a:lnTo>
                    <a:pt x="13160" y="1063"/>
                  </a:lnTo>
                  <a:lnTo>
                    <a:pt x="13254" y="1219"/>
                  </a:lnTo>
                  <a:lnTo>
                    <a:pt x="13316" y="1407"/>
                  </a:lnTo>
                  <a:lnTo>
                    <a:pt x="13316" y="1595"/>
                  </a:lnTo>
                  <a:lnTo>
                    <a:pt x="13316" y="5502"/>
                  </a:lnTo>
                  <a:lnTo>
                    <a:pt x="13316" y="5689"/>
                  </a:lnTo>
                  <a:lnTo>
                    <a:pt x="13254" y="5846"/>
                  </a:lnTo>
                  <a:lnTo>
                    <a:pt x="13160" y="6033"/>
                  </a:lnTo>
                  <a:lnTo>
                    <a:pt x="13066" y="6158"/>
                  </a:lnTo>
                  <a:lnTo>
                    <a:pt x="12910" y="6283"/>
                  </a:lnTo>
                  <a:lnTo>
                    <a:pt x="12754" y="6377"/>
                  </a:lnTo>
                  <a:lnTo>
                    <a:pt x="12566" y="6408"/>
                  </a:lnTo>
                  <a:lnTo>
                    <a:pt x="12379" y="6439"/>
                  </a:lnTo>
                  <a:lnTo>
                    <a:pt x="1595" y="6439"/>
                  </a:lnTo>
                  <a:lnTo>
                    <a:pt x="1407" y="6408"/>
                  </a:lnTo>
                  <a:lnTo>
                    <a:pt x="1251" y="6377"/>
                  </a:lnTo>
                  <a:lnTo>
                    <a:pt x="1095" y="6283"/>
                  </a:lnTo>
                  <a:lnTo>
                    <a:pt x="938" y="6158"/>
                  </a:lnTo>
                  <a:lnTo>
                    <a:pt x="813" y="6033"/>
                  </a:lnTo>
                  <a:lnTo>
                    <a:pt x="751" y="5846"/>
                  </a:lnTo>
                  <a:lnTo>
                    <a:pt x="688" y="5689"/>
                  </a:lnTo>
                  <a:lnTo>
                    <a:pt x="657" y="5502"/>
                  </a:lnTo>
                  <a:lnTo>
                    <a:pt x="657" y="1595"/>
                  </a:lnTo>
                  <a:lnTo>
                    <a:pt x="688" y="1407"/>
                  </a:lnTo>
                  <a:lnTo>
                    <a:pt x="751" y="1219"/>
                  </a:lnTo>
                  <a:lnTo>
                    <a:pt x="813" y="1063"/>
                  </a:lnTo>
                  <a:lnTo>
                    <a:pt x="938" y="938"/>
                  </a:lnTo>
                  <a:lnTo>
                    <a:pt x="1095" y="813"/>
                  </a:lnTo>
                  <a:lnTo>
                    <a:pt x="1251" y="719"/>
                  </a:lnTo>
                  <a:lnTo>
                    <a:pt x="1407" y="657"/>
                  </a:lnTo>
                  <a:close/>
                  <a:moveTo>
                    <a:pt x="1595" y="0"/>
                  </a:moveTo>
                  <a:lnTo>
                    <a:pt x="1282" y="32"/>
                  </a:lnTo>
                  <a:lnTo>
                    <a:pt x="1001" y="125"/>
                  </a:lnTo>
                  <a:lnTo>
                    <a:pt x="720" y="282"/>
                  </a:lnTo>
                  <a:lnTo>
                    <a:pt x="470" y="469"/>
                  </a:lnTo>
                  <a:lnTo>
                    <a:pt x="282" y="688"/>
                  </a:lnTo>
                  <a:lnTo>
                    <a:pt x="126" y="969"/>
                  </a:lnTo>
                  <a:lnTo>
                    <a:pt x="32" y="1282"/>
                  </a:lnTo>
                  <a:lnTo>
                    <a:pt x="1" y="1595"/>
                  </a:lnTo>
                  <a:lnTo>
                    <a:pt x="1" y="5502"/>
                  </a:lnTo>
                  <a:lnTo>
                    <a:pt x="32" y="5814"/>
                  </a:lnTo>
                  <a:lnTo>
                    <a:pt x="126" y="6127"/>
                  </a:lnTo>
                  <a:lnTo>
                    <a:pt x="282" y="6377"/>
                  </a:lnTo>
                  <a:lnTo>
                    <a:pt x="470" y="6627"/>
                  </a:lnTo>
                  <a:lnTo>
                    <a:pt x="720" y="6815"/>
                  </a:lnTo>
                  <a:lnTo>
                    <a:pt x="1001" y="6971"/>
                  </a:lnTo>
                  <a:lnTo>
                    <a:pt x="1282" y="7065"/>
                  </a:lnTo>
                  <a:lnTo>
                    <a:pt x="1595" y="7096"/>
                  </a:lnTo>
                  <a:lnTo>
                    <a:pt x="12379" y="7096"/>
                  </a:lnTo>
                  <a:lnTo>
                    <a:pt x="12691" y="7065"/>
                  </a:lnTo>
                  <a:lnTo>
                    <a:pt x="13004" y="6971"/>
                  </a:lnTo>
                  <a:lnTo>
                    <a:pt x="13285" y="6815"/>
                  </a:lnTo>
                  <a:lnTo>
                    <a:pt x="13504" y="6627"/>
                  </a:lnTo>
                  <a:lnTo>
                    <a:pt x="13723" y="6377"/>
                  </a:lnTo>
                  <a:lnTo>
                    <a:pt x="13848" y="6127"/>
                  </a:lnTo>
                  <a:lnTo>
                    <a:pt x="13941" y="5814"/>
                  </a:lnTo>
                  <a:lnTo>
                    <a:pt x="13973" y="5502"/>
                  </a:lnTo>
                  <a:lnTo>
                    <a:pt x="13973" y="1595"/>
                  </a:lnTo>
                  <a:lnTo>
                    <a:pt x="13941" y="1282"/>
                  </a:lnTo>
                  <a:lnTo>
                    <a:pt x="13848" y="969"/>
                  </a:lnTo>
                  <a:lnTo>
                    <a:pt x="13723" y="688"/>
                  </a:lnTo>
                  <a:lnTo>
                    <a:pt x="13504" y="469"/>
                  </a:lnTo>
                  <a:lnTo>
                    <a:pt x="13285" y="282"/>
                  </a:lnTo>
                  <a:lnTo>
                    <a:pt x="13004" y="125"/>
                  </a:lnTo>
                  <a:lnTo>
                    <a:pt x="12691" y="32"/>
                  </a:lnTo>
                  <a:lnTo>
                    <a:pt x="12379" y="0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1952032" y="3051317"/>
              <a:ext cx="88535" cy="275423"/>
            </a:xfrm>
            <a:custGeom>
              <a:avLst/>
              <a:gdLst/>
              <a:ahLst/>
              <a:cxnLst/>
              <a:rect l="l" t="t" r="r" b="b"/>
              <a:pathLst>
                <a:path w="1407" h="4377" extrusionOk="0">
                  <a:moveTo>
                    <a:pt x="688" y="1"/>
                  </a:moveTo>
                  <a:lnTo>
                    <a:pt x="563" y="32"/>
                  </a:lnTo>
                  <a:lnTo>
                    <a:pt x="438" y="63"/>
                  </a:lnTo>
                  <a:lnTo>
                    <a:pt x="313" y="126"/>
                  </a:lnTo>
                  <a:lnTo>
                    <a:pt x="188" y="219"/>
                  </a:lnTo>
                  <a:lnTo>
                    <a:pt x="125" y="313"/>
                  </a:lnTo>
                  <a:lnTo>
                    <a:pt x="63" y="438"/>
                  </a:lnTo>
                  <a:lnTo>
                    <a:pt x="0" y="563"/>
                  </a:lnTo>
                  <a:lnTo>
                    <a:pt x="0" y="719"/>
                  </a:lnTo>
                  <a:lnTo>
                    <a:pt x="0" y="3658"/>
                  </a:lnTo>
                  <a:lnTo>
                    <a:pt x="0" y="3814"/>
                  </a:lnTo>
                  <a:lnTo>
                    <a:pt x="63" y="3939"/>
                  </a:lnTo>
                  <a:lnTo>
                    <a:pt x="125" y="4064"/>
                  </a:lnTo>
                  <a:lnTo>
                    <a:pt x="188" y="4158"/>
                  </a:lnTo>
                  <a:lnTo>
                    <a:pt x="313" y="4252"/>
                  </a:lnTo>
                  <a:lnTo>
                    <a:pt x="438" y="4314"/>
                  </a:lnTo>
                  <a:lnTo>
                    <a:pt x="563" y="4345"/>
                  </a:lnTo>
                  <a:lnTo>
                    <a:pt x="688" y="4377"/>
                  </a:lnTo>
                  <a:lnTo>
                    <a:pt x="844" y="4345"/>
                  </a:lnTo>
                  <a:lnTo>
                    <a:pt x="969" y="4314"/>
                  </a:lnTo>
                  <a:lnTo>
                    <a:pt x="1094" y="4252"/>
                  </a:lnTo>
                  <a:lnTo>
                    <a:pt x="1188" y="4158"/>
                  </a:lnTo>
                  <a:lnTo>
                    <a:pt x="1282" y="4064"/>
                  </a:lnTo>
                  <a:lnTo>
                    <a:pt x="1344" y="3939"/>
                  </a:lnTo>
                  <a:lnTo>
                    <a:pt x="1376" y="3814"/>
                  </a:lnTo>
                  <a:lnTo>
                    <a:pt x="1407" y="3658"/>
                  </a:lnTo>
                  <a:lnTo>
                    <a:pt x="1407" y="719"/>
                  </a:lnTo>
                  <a:lnTo>
                    <a:pt x="1376" y="563"/>
                  </a:lnTo>
                  <a:lnTo>
                    <a:pt x="1344" y="438"/>
                  </a:lnTo>
                  <a:lnTo>
                    <a:pt x="1282" y="313"/>
                  </a:lnTo>
                  <a:lnTo>
                    <a:pt x="1188" y="219"/>
                  </a:lnTo>
                  <a:lnTo>
                    <a:pt x="1094" y="126"/>
                  </a:lnTo>
                  <a:lnTo>
                    <a:pt x="969" y="63"/>
                  </a:lnTo>
                  <a:lnTo>
                    <a:pt x="844" y="32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2087698" y="3051317"/>
              <a:ext cx="88598" cy="275423"/>
            </a:xfrm>
            <a:custGeom>
              <a:avLst/>
              <a:gdLst/>
              <a:ahLst/>
              <a:cxnLst/>
              <a:rect l="l" t="t" r="r" b="b"/>
              <a:pathLst>
                <a:path w="1408" h="4377" extrusionOk="0">
                  <a:moveTo>
                    <a:pt x="689" y="1"/>
                  </a:moveTo>
                  <a:lnTo>
                    <a:pt x="564" y="32"/>
                  </a:lnTo>
                  <a:lnTo>
                    <a:pt x="407" y="63"/>
                  </a:lnTo>
                  <a:lnTo>
                    <a:pt x="314" y="126"/>
                  </a:lnTo>
                  <a:lnTo>
                    <a:pt x="189" y="219"/>
                  </a:lnTo>
                  <a:lnTo>
                    <a:pt x="95" y="313"/>
                  </a:lnTo>
                  <a:lnTo>
                    <a:pt x="32" y="438"/>
                  </a:lnTo>
                  <a:lnTo>
                    <a:pt x="1" y="563"/>
                  </a:lnTo>
                  <a:lnTo>
                    <a:pt x="1" y="719"/>
                  </a:lnTo>
                  <a:lnTo>
                    <a:pt x="1" y="3658"/>
                  </a:lnTo>
                  <a:lnTo>
                    <a:pt x="1" y="3814"/>
                  </a:lnTo>
                  <a:lnTo>
                    <a:pt x="32" y="3939"/>
                  </a:lnTo>
                  <a:lnTo>
                    <a:pt x="95" y="4064"/>
                  </a:lnTo>
                  <a:lnTo>
                    <a:pt x="189" y="4158"/>
                  </a:lnTo>
                  <a:lnTo>
                    <a:pt x="314" y="4252"/>
                  </a:lnTo>
                  <a:lnTo>
                    <a:pt x="407" y="4314"/>
                  </a:lnTo>
                  <a:lnTo>
                    <a:pt x="564" y="4345"/>
                  </a:lnTo>
                  <a:lnTo>
                    <a:pt x="689" y="4377"/>
                  </a:lnTo>
                  <a:lnTo>
                    <a:pt x="845" y="4345"/>
                  </a:lnTo>
                  <a:lnTo>
                    <a:pt x="970" y="4314"/>
                  </a:lnTo>
                  <a:lnTo>
                    <a:pt x="1095" y="4252"/>
                  </a:lnTo>
                  <a:lnTo>
                    <a:pt x="1189" y="4158"/>
                  </a:lnTo>
                  <a:lnTo>
                    <a:pt x="1283" y="4064"/>
                  </a:lnTo>
                  <a:lnTo>
                    <a:pt x="1345" y="3939"/>
                  </a:lnTo>
                  <a:lnTo>
                    <a:pt x="1376" y="3814"/>
                  </a:lnTo>
                  <a:lnTo>
                    <a:pt x="1408" y="3658"/>
                  </a:lnTo>
                  <a:lnTo>
                    <a:pt x="1408" y="719"/>
                  </a:lnTo>
                  <a:lnTo>
                    <a:pt x="1376" y="563"/>
                  </a:lnTo>
                  <a:lnTo>
                    <a:pt x="1345" y="438"/>
                  </a:lnTo>
                  <a:lnTo>
                    <a:pt x="1283" y="313"/>
                  </a:lnTo>
                  <a:lnTo>
                    <a:pt x="1189" y="219"/>
                  </a:lnTo>
                  <a:lnTo>
                    <a:pt x="1095" y="126"/>
                  </a:lnTo>
                  <a:lnTo>
                    <a:pt x="970" y="63"/>
                  </a:lnTo>
                  <a:lnTo>
                    <a:pt x="845" y="32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2217512" y="3051317"/>
              <a:ext cx="88598" cy="275423"/>
            </a:xfrm>
            <a:custGeom>
              <a:avLst/>
              <a:gdLst/>
              <a:ahLst/>
              <a:cxnLst/>
              <a:rect l="l" t="t" r="r" b="b"/>
              <a:pathLst>
                <a:path w="1408" h="4377" extrusionOk="0">
                  <a:moveTo>
                    <a:pt x="689" y="1"/>
                  </a:moveTo>
                  <a:lnTo>
                    <a:pt x="564" y="32"/>
                  </a:lnTo>
                  <a:lnTo>
                    <a:pt x="407" y="63"/>
                  </a:lnTo>
                  <a:lnTo>
                    <a:pt x="314" y="126"/>
                  </a:lnTo>
                  <a:lnTo>
                    <a:pt x="188" y="219"/>
                  </a:lnTo>
                  <a:lnTo>
                    <a:pt x="95" y="313"/>
                  </a:lnTo>
                  <a:lnTo>
                    <a:pt x="32" y="438"/>
                  </a:lnTo>
                  <a:lnTo>
                    <a:pt x="1" y="563"/>
                  </a:lnTo>
                  <a:lnTo>
                    <a:pt x="1" y="719"/>
                  </a:lnTo>
                  <a:lnTo>
                    <a:pt x="1" y="3658"/>
                  </a:lnTo>
                  <a:lnTo>
                    <a:pt x="1" y="3814"/>
                  </a:lnTo>
                  <a:lnTo>
                    <a:pt x="32" y="3939"/>
                  </a:lnTo>
                  <a:lnTo>
                    <a:pt x="95" y="4064"/>
                  </a:lnTo>
                  <a:lnTo>
                    <a:pt x="188" y="4158"/>
                  </a:lnTo>
                  <a:lnTo>
                    <a:pt x="314" y="4252"/>
                  </a:lnTo>
                  <a:lnTo>
                    <a:pt x="407" y="4314"/>
                  </a:lnTo>
                  <a:lnTo>
                    <a:pt x="564" y="4345"/>
                  </a:lnTo>
                  <a:lnTo>
                    <a:pt x="689" y="4377"/>
                  </a:lnTo>
                  <a:lnTo>
                    <a:pt x="845" y="4345"/>
                  </a:lnTo>
                  <a:lnTo>
                    <a:pt x="970" y="4314"/>
                  </a:lnTo>
                  <a:lnTo>
                    <a:pt x="1095" y="4252"/>
                  </a:lnTo>
                  <a:lnTo>
                    <a:pt x="1189" y="4158"/>
                  </a:lnTo>
                  <a:lnTo>
                    <a:pt x="1283" y="4064"/>
                  </a:lnTo>
                  <a:lnTo>
                    <a:pt x="1345" y="3939"/>
                  </a:lnTo>
                  <a:lnTo>
                    <a:pt x="1376" y="3814"/>
                  </a:lnTo>
                  <a:lnTo>
                    <a:pt x="1408" y="3658"/>
                  </a:lnTo>
                  <a:lnTo>
                    <a:pt x="1408" y="719"/>
                  </a:lnTo>
                  <a:lnTo>
                    <a:pt x="1376" y="563"/>
                  </a:lnTo>
                  <a:lnTo>
                    <a:pt x="1345" y="438"/>
                  </a:lnTo>
                  <a:lnTo>
                    <a:pt x="1283" y="313"/>
                  </a:lnTo>
                  <a:lnTo>
                    <a:pt x="1189" y="219"/>
                  </a:lnTo>
                  <a:lnTo>
                    <a:pt x="1095" y="126"/>
                  </a:lnTo>
                  <a:lnTo>
                    <a:pt x="970" y="63"/>
                  </a:lnTo>
                  <a:lnTo>
                    <a:pt x="845" y="32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2353241" y="3051317"/>
              <a:ext cx="88598" cy="275423"/>
            </a:xfrm>
            <a:custGeom>
              <a:avLst/>
              <a:gdLst/>
              <a:ahLst/>
              <a:cxnLst/>
              <a:rect l="l" t="t" r="r" b="b"/>
              <a:pathLst>
                <a:path w="1408" h="4377" extrusionOk="0">
                  <a:moveTo>
                    <a:pt x="720" y="1"/>
                  </a:moveTo>
                  <a:lnTo>
                    <a:pt x="563" y="32"/>
                  </a:lnTo>
                  <a:lnTo>
                    <a:pt x="438" y="63"/>
                  </a:lnTo>
                  <a:lnTo>
                    <a:pt x="313" y="126"/>
                  </a:lnTo>
                  <a:lnTo>
                    <a:pt x="220" y="219"/>
                  </a:lnTo>
                  <a:lnTo>
                    <a:pt x="126" y="313"/>
                  </a:lnTo>
                  <a:lnTo>
                    <a:pt x="63" y="438"/>
                  </a:lnTo>
                  <a:lnTo>
                    <a:pt x="1" y="563"/>
                  </a:lnTo>
                  <a:lnTo>
                    <a:pt x="1" y="719"/>
                  </a:lnTo>
                  <a:lnTo>
                    <a:pt x="1" y="3658"/>
                  </a:lnTo>
                  <a:lnTo>
                    <a:pt x="1" y="3814"/>
                  </a:lnTo>
                  <a:lnTo>
                    <a:pt x="63" y="3939"/>
                  </a:lnTo>
                  <a:lnTo>
                    <a:pt x="126" y="4064"/>
                  </a:lnTo>
                  <a:lnTo>
                    <a:pt x="220" y="4158"/>
                  </a:lnTo>
                  <a:lnTo>
                    <a:pt x="313" y="4252"/>
                  </a:lnTo>
                  <a:lnTo>
                    <a:pt x="438" y="4314"/>
                  </a:lnTo>
                  <a:lnTo>
                    <a:pt x="563" y="4345"/>
                  </a:lnTo>
                  <a:lnTo>
                    <a:pt x="720" y="4377"/>
                  </a:lnTo>
                  <a:lnTo>
                    <a:pt x="845" y="4345"/>
                  </a:lnTo>
                  <a:lnTo>
                    <a:pt x="970" y="4314"/>
                  </a:lnTo>
                  <a:lnTo>
                    <a:pt x="1095" y="4252"/>
                  </a:lnTo>
                  <a:lnTo>
                    <a:pt x="1188" y="4158"/>
                  </a:lnTo>
                  <a:lnTo>
                    <a:pt x="1282" y="4064"/>
                  </a:lnTo>
                  <a:lnTo>
                    <a:pt x="1345" y="3939"/>
                  </a:lnTo>
                  <a:lnTo>
                    <a:pt x="1407" y="3814"/>
                  </a:lnTo>
                  <a:lnTo>
                    <a:pt x="1407" y="3658"/>
                  </a:lnTo>
                  <a:lnTo>
                    <a:pt x="1407" y="719"/>
                  </a:lnTo>
                  <a:lnTo>
                    <a:pt x="1407" y="563"/>
                  </a:lnTo>
                  <a:lnTo>
                    <a:pt x="1345" y="438"/>
                  </a:lnTo>
                  <a:lnTo>
                    <a:pt x="1282" y="313"/>
                  </a:lnTo>
                  <a:lnTo>
                    <a:pt x="1188" y="219"/>
                  </a:lnTo>
                  <a:lnTo>
                    <a:pt x="1095" y="126"/>
                  </a:lnTo>
                  <a:lnTo>
                    <a:pt x="970" y="63"/>
                  </a:lnTo>
                  <a:lnTo>
                    <a:pt x="845" y="32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2481104" y="3051317"/>
              <a:ext cx="88598" cy="275423"/>
            </a:xfrm>
            <a:custGeom>
              <a:avLst/>
              <a:gdLst/>
              <a:ahLst/>
              <a:cxnLst/>
              <a:rect l="l" t="t" r="r" b="b"/>
              <a:pathLst>
                <a:path w="1408" h="4377" extrusionOk="0">
                  <a:moveTo>
                    <a:pt x="688" y="1"/>
                  </a:moveTo>
                  <a:lnTo>
                    <a:pt x="563" y="32"/>
                  </a:lnTo>
                  <a:lnTo>
                    <a:pt x="438" y="63"/>
                  </a:lnTo>
                  <a:lnTo>
                    <a:pt x="313" y="126"/>
                  </a:lnTo>
                  <a:lnTo>
                    <a:pt x="219" y="219"/>
                  </a:lnTo>
                  <a:lnTo>
                    <a:pt x="125" y="313"/>
                  </a:lnTo>
                  <a:lnTo>
                    <a:pt x="63" y="438"/>
                  </a:lnTo>
                  <a:lnTo>
                    <a:pt x="0" y="563"/>
                  </a:lnTo>
                  <a:lnTo>
                    <a:pt x="0" y="719"/>
                  </a:lnTo>
                  <a:lnTo>
                    <a:pt x="0" y="3658"/>
                  </a:lnTo>
                  <a:lnTo>
                    <a:pt x="0" y="3814"/>
                  </a:lnTo>
                  <a:lnTo>
                    <a:pt x="63" y="3939"/>
                  </a:lnTo>
                  <a:lnTo>
                    <a:pt x="125" y="4064"/>
                  </a:lnTo>
                  <a:lnTo>
                    <a:pt x="219" y="4158"/>
                  </a:lnTo>
                  <a:lnTo>
                    <a:pt x="313" y="4252"/>
                  </a:lnTo>
                  <a:lnTo>
                    <a:pt x="438" y="4314"/>
                  </a:lnTo>
                  <a:lnTo>
                    <a:pt x="563" y="4345"/>
                  </a:lnTo>
                  <a:lnTo>
                    <a:pt x="688" y="4377"/>
                  </a:lnTo>
                  <a:lnTo>
                    <a:pt x="844" y="4345"/>
                  </a:lnTo>
                  <a:lnTo>
                    <a:pt x="969" y="4314"/>
                  </a:lnTo>
                  <a:lnTo>
                    <a:pt x="1094" y="4252"/>
                  </a:lnTo>
                  <a:lnTo>
                    <a:pt x="1188" y="4158"/>
                  </a:lnTo>
                  <a:lnTo>
                    <a:pt x="1282" y="4064"/>
                  </a:lnTo>
                  <a:lnTo>
                    <a:pt x="1345" y="3939"/>
                  </a:lnTo>
                  <a:lnTo>
                    <a:pt x="1407" y="3814"/>
                  </a:lnTo>
                  <a:lnTo>
                    <a:pt x="1407" y="3658"/>
                  </a:lnTo>
                  <a:lnTo>
                    <a:pt x="1407" y="719"/>
                  </a:lnTo>
                  <a:lnTo>
                    <a:pt x="1407" y="563"/>
                  </a:lnTo>
                  <a:lnTo>
                    <a:pt x="1345" y="438"/>
                  </a:lnTo>
                  <a:lnTo>
                    <a:pt x="1282" y="313"/>
                  </a:lnTo>
                  <a:lnTo>
                    <a:pt x="1188" y="219"/>
                  </a:lnTo>
                  <a:lnTo>
                    <a:pt x="1094" y="126"/>
                  </a:lnTo>
                  <a:lnTo>
                    <a:pt x="969" y="63"/>
                  </a:lnTo>
                  <a:lnTo>
                    <a:pt x="844" y="32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1208513" y="3326671"/>
              <a:ext cx="474077" cy="163290"/>
            </a:xfrm>
            <a:custGeom>
              <a:avLst/>
              <a:gdLst/>
              <a:ahLst/>
              <a:cxnLst/>
              <a:rect l="l" t="t" r="r" b="b"/>
              <a:pathLst>
                <a:path w="7534" h="2595" extrusionOk="0">
                  <a:moveTo>
                    <a:pt x="1" y="1"/>
                  </a:moveTo>
                  <a:lnTo>
                    <a:pt x="1" y="2595"/>
                  </a:lnTo>
                  <a:lnTo>
                    <a:pt x="7534" y="2595"/>
                  </a:lnTo>
                  <a:lnTo>
                    <a:pt x="7534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885961" y="3063146"/>
              <a:ext cx="422982" cy="365846"/>
            </a:xfrm>
            <a:custGeom>
              <a:avLst/>
              <a:gdLst/>
              <a:ahLst/>
              <a:cxnLst/>
              <a:rect l="l" t="t" r="r" b="b"/>
              <a:pathLst>
                <a:path w="6722" h="5814" extrusionOk="0">
                  <a:moveTo>
                    <a:pt x="313" y="0"/>
                  </a:moveTo>
                  <a:lnTo>
                    <a:pt x="188" y="31"/>
                  </a:lnTo>
                  <a:lnTo>
                    <a:pt x="94" y="94"/>
                  </a:lnTo>
                  <a:lnTo>
                    <a:pt x="32" y="219"/>
                  </a:lnTo>
                  <a:lnTo>
                    <a:pt x="1" y="344"/>
                  </a:lnTo>
                  <a:lnTo>
                    <a:pt x="1" y="5470"/>
                  </a:lnTo>
                  <a:lnTo>
                    <a:pt x="32" y="5595"/>
                  </a:lnTo>
                  <a:lnTo>
                    <a:pt x="94" y="5720"/>
                  </a:lnTo>
                  <a:lnTo>
                    <a:pt x="188" y="5783"/>
                  </a:lnTo>
                  <a:lnTo>
                    <a:pt x="313" y="5814"/>
                  </a:lnTo>
                  <a:lnTo>
                    <a:pt x="6408" y="5814"/>
                  </a:lnTo>
                  <a:lnTo>
                    <a:pt x="6534" y="5783"/>
                  </a:lnTo>
                  <a:lnTo>
                    <a:pt x="6627" y="5720"/>
                  </a:lnTo>
                  <a:lnTo>
                    <a:pt x="6721" y="5595"/>
                  </a:lnTo>
                  <a:lnTo>
                    <a:pt x="6721" y="5470"/>
                  </a:lnTo>
                  <a:lnTo>
                    <a:pt x="6721" y="5345"/>
                  </a:lnTo>
                  <a:lnTo>
                    <a:pt x="6627" y="5251"/>
                  </a:lnTo>
                  <a:lnTo>
                    <a:pt x="6534" y="5189"/>
                  </a:lnTo>
                  <a:lnTo>
                    <a:pt x="6408" y="5158"/>
                  </a:lnTo>
                  <a:lnTo>
                    <a:pt x="657" y="5158"/>
                  </a:lnTo>
                  <a:lnTo>
                    <a:pt x="657" y="344"/>
                  </a:lnTo>
                  <a:lnTo>
                    <a:pt x="626" y="219"/>
                  </a:lnTo>
                  <a:lnTo>
                    <a:pt x="563" y="94"/>
                  </a:lnTo>
                  <a:lnTo>
                    <a:pt x="438" y="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850597" y="2966747"/>
              <a:ext cx="137743" cy="137743"/>
            </a:xfrm>
            <a:custGeom>
              <a:avLst/>
              <a:gdLst/>
              <a:ahLst/>
              <a:cxnLst/>
              <a:rect l="l" t="t" r="r" b="b"/>
              <a:pathLst>
                <a:path w="2189" h="2189" extrusionOk="0">
                  <a:moveTo>
                    <a:pt x="1094" y="657"/>
                  </a:moveTo>
                  <a:lnTo>
                    <a:pt x="1282" y="688"/>
                  </a:lnTo>
                  <a:lnTo>
                    <a:pt x="1407" y="782"/>
                  </a:lnTo>
                  <a:lnTo>
                    <a:pt x="1500" y="907"/>
                  </a:lnTo>
                  <a:lnTo>
                    <a:pt x="1532" y="1094"/>
                  </a:lnTo>
                  <a:lnTo>
                    <a:pt x="1500" y="1282"/>
                  </a:lnTo>
                  <a:lnTo>
                    <a:pt x="1407" y="1407"/>
                  </a:lnTo>
                  <a:lnTo>
                    <a:pt x="1282" y="1501"/>
                  </a:lnTo>
                  <a:lnTo>
                    <a:pt x="1094" y="1532"/>
                  </a:lnTo>
                  <a:lnTo>
                    <a:pt x="938" y="1501"/>
                  </a:lnTo>
                  <a:lnTo>
                    <a:pt x="782" y="1407"/>
                  </a:lnTo>
                  <a:lnTo>
                    <a:pt x="688" y="1282"/>
                  </a:lnTo>
                  <a:lnTo>
                    <a:pt x="656" y="1094"/>
                  </a:lnTo>
                  <a:lnTo>
                    <a:pt x="688" y="907"/>
                  </a:lnTo>
                  <a:lnTo>
                    <a:pt x="782" y="782"/>
                  </a:lnTo>
                  <a:lnTo>
                    <a:pt x="938" y="688"/>
                  </a:lnTo>
                  <a:lnTo>
                    <a:pt x="1094" y="657"/>
                  </a:lnTo>
                  <a:close/>
                  <a:moveTo>
                    <a:pt x="875" y="0"/>
                  </a:moveTo>
                  <a:lnTo>
                    <a:pt x="656" y="94"/>
                  </a:lnTo>
                  <a:lnTo>
                    <a:pt x="469" y="188"/>
                  </a:lnTo>
                  <a:lnTo>
                    <a:pt x="313" y="313"/>
                  </a:lnTo>
                  <a:lnTo>
                    <a:pt x="188" y="469"/>
                  </a:lnTo>
                  <a:lnTo>
                    <a:pt x="94" y="657"/>
                  </a:lnTo>
                  <a:lnTo>
                    <a:pt x="31" y="876"/>
                  </a:lnTo>
                  <a:lnTo>
                    <a:pt x="0" y="1094"/>
                  </a:lnTo>
                  <a:lnTo>
                    <a:pt x="31" y="1313"/>
                  </a:lnTo>
                  <a:lnTo>
                    <a:pt x="94" y="1532"/>
                  </a:lnTo>
                  <a:lnTo>
                    <a:pt x="188" y="1720"/>
                  </a:lnTo>
                  <a:lnTo>
                    <a:pt x="313" y="1876"/>
                  </a:lnTo>
                  <a:lnTo>
                    <a:pt x="469" y="2001"/>
                  </a:lnTo>
                  <a:lnTo>
                    <a:pt x="656" y="2095"/>
                  </a:lnTo>
                  <a:lnTo>
                    <a:pt x="875" y="2188"/>
                  </a:lnTo>
                  <a:lnTo>
                    <a:pt x="1313" y="2188"/>
                  </a:lnTo>
                  <a:lnTo>
                    <a:pt x="1532" y="2095"/>
                  </a:lnTo>
                  <a:lnTo>
                    <a:pt x="1719" y="2001"/>
                  </a:lnTo>
                  <a:lnTo>
                    <a:pt x="1876" y="1876"/>
                  </a:lnTo>
                  <a:lnTo>
                    <a:pt x="2001" y="1720"/>
                  </a:lnTo>
                  <a:lnTo>
                    <a:pt x="2126" y="1532"/>
                  </a:lnTo>
                  <a:lnTo>
                    <a:pt x="2188" y="1313"/>
                  </a:lnTo>
                  <a:lnTo>
                    <a:pt x="2188" y="1094"/>
                  </a:lnTo>
                  <a:lnTo>
                    <a:pt x="2188" y="876"/>
                  </a:lnTo>
                  <a:lnTo>
                    <a:pt x="2126" y="657"/>
                  </a:lnTo>
                  <a:lnTo>
                    <a:pt x="2001" y="469"/>
                  </a:lnTo>
                  <a:lnTo>
                    <a:pt x="1876" y="313"/>
                  </a:lnTo>
                  <a:lnTo>
                    <a:pt x="1719" y="188"/>
                  </a:lnTo>
                  <a:lnTo>
                    <a:pt x="1532" y="94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1027604" y="2862482"/>
              <a:ext cx="139693" cy="139756"/>
            </a:xfrm>
            <a:custGeom>
              <a:avLst/>
              <a:gdLst/>
              <a:ahLst/>
              <a:cxnLst/>
              <a:rect l="l" t="t" r="r" b="b"/>
              <a:pathLst>
                <a:path w="2220" h="2221" extrusionOk="0">
                  <a:moveTo>
                    <a:pt x="1126" y="657"/>
                  </a:moveTo>
                  <a:lnTo>
                    <a:pt x="1282" y="688"/>
                  </a:lnTo>
                  <a:lnTo>
                    <a:pt x="1438" y="782"/>
                  </a:lnTo>
                  <a:lnTo>
                    <a:pt x="1532" y="939"/>
                  </a:lnTo>
                  <a:lnTo>
                    <a:pt x="1563" y="1126"/>
                  </a:lnTo>
                  <a:lnTo>
                    <a:pt x="1532" y="1282"/>
                  </a:lnTo>
                  <a:lnTo>
                    <a:pt x="1438" y="1439"/>
                  </a:lnTo>
                  <a:lnTo>
                    <a:pt x="1282" y="1532"/>
                  </a:lnTo>
                  <a:lnTo>
                    <a:pt x="1126" y="1564"/>
                  </a:lnTo>
                  <a:lnTo>
                    <a:pt x="938" y="1532"/>
                  </a:lnTo>
                  <a:lnTo>
                    <a:pt x="782" y="1439"/>
                  </a:lnTo>
                  <a:lnTo>
                    <a:pt x="688" y="1282"/>
                  </a:lnTo>
                  <a:lnTo>
                    <a:pt x="657" y="1126"/>
                  </a:lnTo>
                  <a:lnTo>
                    <a:pt x="688" y="939"/>
                  </a:lnTo>
                  <a:lnTo>
                    <a:pt x="782" y="782"/>
                  </a:lnTo>
                  <a:lnTo>
                    <a:pt x="938" y="688"/>
                  </a:lnTo>
                  <a:lnTo>
                    <a:pt x="1126" y="657"/>
                  </a:lnTo>
                  <a:close/>
                  <a:moveTo>
                    <a:pt x="1126" y="1"/>
                  </a:moveTo>
                  <a:lnTo>
                    <a:pt x="875" y="32"/>
                  </a:lnTo>
                  <a:lnTo>
                    <a:pt x="688" y="95"/>
                  </a:lnTo>
                  <a:lnTo>
                    <a:pt x="500" y="188"/>
                  </a:lnTo>
                  <a:lnTo>
                    <a:pt x="344" y="345"/>
                  </a:lnTo>
                  <a:lnTo>
                    <a:pt x="188" y="501"/>
                  </a:lnTo>
                  <a:lnTo>
                    <a:pt x="94" y="688"/>
                  </a:lnTo>
                  <a:lnTo>
                    <a:pt x="31" y="876"/>
                  </a:lnTo>
                  <a:lnTo>
                    <a:pt x="0" y="1126"/>
                  </a:lnTo>
                  <a:lnTo>
                    <a:pt x="31" y="1345"/>
                  </a:lnTo>
                  <a:lnTo>
                    <a:pt x="94" y="1532"/>
                  </a:lnTo>
                  <a:lnTo>
                    <a:pt x="188" y="1720"/>
                  </a:lnTo>
                  <a:lnTo>
                    <a:pt x="344" y="1908"/>
                  </a:lnTo>
                  <a:lnTo>
                    <a:pt x="500" y="2033"/>
                  </a:lnTo>
                  <a:lnTo>
                    <a:pt x="688" y="2126"/>
                  </a:lnTo>
                  <a:lnTo>
                    <a:pt x="875" y="2189"/>
                  </a:lnTo>
                  <a:lnTo>
                    <a:pt x="1126" y="2220"/>
                  </a:lnTo>
                  <a:lnTo>
                    <a:pt x="1344" y="2189"/>
                  </a:lnTo>
                  <a:lnTo>
                    <a:pt x="1532" y="2126"/>
                  </a:lnTo>
                  <a:lnTo>
                    <a:pt x="1719" y="2033"/>
                  </a:lnTo>
                  <a:lnTo>
                    <a:pt x="1876" y="1908"/>
                  </a:lnTo>
                  <a:lnTo>
                    <a:pt x="2032" y="1720"/>
                  </a:lnTo>
                  <a:lnTo>
                    <a:pt x="2126" y="1532"/>
                  </a:lnTo>
                  <a:lnTo>
                    <a:pt x="2188" y="1345"/>
                  </a:lnTo>
                  <a:lnTo>
                    <a:pt x="2220" y="1126"/>
                  </a:lnTo>
                  <a:lnTo>
                    <a:pt x="2188" y="876"/>
                  </a:lnTo>
                  <a:lnTo>
                    <a:pt x="2126" y="688"/>
                  </a:lnTo>
                  <a:lnTo>
                    <a:pt x="2032" y="501"/>
                  </a:lnTo>
                  <a:lnTo>
                    <a:pt x="1876" y="345"/>
                  </a:lnTo>
                  <a:lnTo>
                    <a:pt x="1719" y="188"/>
                  </a:lnTo>
                  <a:lnTo>
                    <a:pt x="1532" y="95"/>
                  </a:lnTo>
                  <a:lnTo>
                    <a:pt x="1344" y="32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1004007" y="3167348"/>
              <a:ext cx="619622" cy="245911"/>
            </a:xfrm>
            <a:custGeom>
              <a:avLst/>
              <a:gdLst/>
              <a:ahLst/>
              <a:cxnLst/>
              <a:rect l="l" t="t" r="r" b="b"/>
              <a:pathLst>
                <a:path w="9847" h="3908" extrusionOk="0">
                  <a:moveTo>
                    <a:pt x="313" y="1"/>
                  </a:moveTo>
                  <a:lnTo>
                    <a:pt x="188" y="32"/>
                  </a:lnTo>
                  <a:lnTo>
                    <a:pt x="94" y="94"/>
                  </a:lnTo>
                  <a:lnTo>
                    <a:pt x="31" y="220"/>
                  </a:lnTo>
                  <a:lnTo>
                    <a:pt x="0" y="345"/>
                  </a:lnTo>
                  <a:lnTo>
                    <a:pt x="0" y="2533"/>
                  </a:lnTo>
                  <a:lnTo>
                    <a:pt x="31" y="2658"/>
                  </a:lnTo>
                  <a:lnTo>
                    <a:pt x="94" y="2751"/>
                  </a:lnTo>
                  <a:lnTo>
                    <a:pt x="188" y="2814"/>
                  </a:lnTo>
                  <a:lnTo>
                    <a:pt x="313" y="2845"/>
                  </a:lnTo>
                  <a:lnTo>
                    <a:pt x="4564" y="2845"/>
                  </a:lnTo>
                  <a:lnTo>
                    <a:pt x="4689" y="2814"/>
                  </a:lnTo>
                  <a:lnTo>
                    <a:pt x="4783" y="2751"/>
                  </a:lnTo>
                  <a:lnTo>
                    <a:pt x="4845" y="2658"/>
                  </a:lnTo>
                  <a:lnTo>
                    <a:pt x="4876" y="2533"/>
                  </a:lnTo>
                  <a:lnTo>
                    <a:pt x="4845" y="2376"/>
                  </a:lnTo>
                  <a:lnTo>
                    <a:pt x="4783" y="2283"/>
                  </a:lnTo>
                  <a:lnTo>
                    <a:pt x="4689" y="2220"/>
                  </a:lnTo>
                  <a:lnTo>
                    <a:pt x="4564" y="2189"/>
                  </a:lnTo>
                  <a:lnTo>
                    <a:pt x="657" y="2189"/>
                  </a:lnTo>
                  <a:lnTo>
                    <a:pt x="657" y="657"/>
                  </a:lnTo>
                  <a:lnTo>
                    <a:pt x="9190" y="657"/>
                  </a:lnTo>
                  <a:lnTo>
                    <a:pt x="9190" y="3564"/>
                  </a:lnTo>
                  <a:lnTo>
                    <a:pt x="9221" y="3720"/>
                  </a:lnTo>
                  <a:lnTo>
                    <a:pt x="9284" y="3814"/>
                  </a:lnTo>
                  <a:lnTo>
                    <a:pt x="9409" y="3877"/>
                  </a:lnTo>
                  <a:lnTo>
                    <a:pt x="9534" y="3908"/>
                  </a:lnTo>
                  <a:lnTo>
                    <a:pt x="9659" y="3877"/>
                  </a:lnTo>
                  <a:lnTo>
                    <a:pt x="9752" y="3814"/>
                  </a:lnTo>
                  <a:lnTo>
                    <a:pt x="9815" y="3720"/>
                  </a:lnTo>
                  <a:lnTo>
                    <a:pt x="9846" y="3564"/>
                  </a:lnTo>
                  <a:lnTo>
                    <a:pt x="9846" y="345"/>
                  </a:lnTo>
                  <a:lnTo>
                    <a:pt x="9815" y="220"/>
                  </a:lnTo>
                  <a:lnTo>
                    <a:pt x="9752" y="94"/>
                  </a:lnTo>
                  <a:lnTo>
                    <a:pt x="9659" y="32"/>
                  </a:lnTo>
                  <a:lnTo>
                    <a:pt x="9534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1076748" y="2966747"/>
              <a:ext cx="460296" cy="401273"/>
            </a:xfrm>
            <a:custGeom>
              <a:avLst/>
              <a:gdLst/>
              <a:ahLst/>
              <a:cxnLst/>
              <a:rect l="l" t="t" r="r" b="b"/>
              <a:pathLst>
                <a:path w="7315" h="6377" extrusionOk="0">
                  <a:moveTo>
                    <a:pt x="345" y="0"/>
                  </a:moveTo>
                  <a:lnTo>
                    <a:pt x="188" y="32"/>
                  </a:lnTo>
                  <a:lnTo>
                    <a:pt x="94" y="94"/>
                  </a:lnTo>
                  <a:lnTo>
                    <a:pt x="32" y="188"/>
                  </a:lnTo>
                  <a:lnTo>
                    <a:pt x="1" y="313"/>
                  </a:lnTo>
                  <a:lnTo>
                    <a:pt x="1" y="2314"/>
                  </a:lnTo>
                  <a:lnTo>
                    <a:pt x="32" y="2439"/>
                  </a:lnTo>
                  <a:lnTo>
                    <a:pt x="94" y="2532"/>
                  </a:lnTo>
                  <a:lnTo>
                    <a:pt x="188" y="2595"/>
                  </a:lnTo>
                  <a:lnTo>
                    <a:pt x="345" y="2626"/>
                  </a:lnTo>
                  <a:lnTo>
                    <a:pt x="6658" y="2626"/>
                  </a:lnTo>
                  <a:lnTo>
                    <a:pt x="6658" y="6064"/>
                  </a:lnTo>
                  <a:lnTo>
                    <a:pt x="6658" y="6189"/>
                  </a:lnTo>
                  <a:lnTo>
                    <a:pt x="6752" y="6283"/>
                  </a:lnTo>
                  <a:lnTo>
                    <a:pt x="6846" y="6346"/>
                  </a:lnTo>
                  <a:lnTo>
                    <a:pt x="6971" y="6377"/>
                  </a:lnTo>
                  <a:lnTo>
                    <a:pt x="7096" y="6346"/>
                  </a:lnTo>
                  <a:lnTo>
                    <a:pt x="7221" y="6283"/>
                  </a:lnTo>
                  <a:lnTo>
                    <a:pt x="7284" y="6189"/>
                  </a:lnTo>
                  <a:lnTo>
                    <a:pt x="7315" y="6064"/>
                  </a:lnTo>
                  <a:lnTo>
                    <a:pt x="7315" y="2314"/>
                  </a:lnTo>
                  <a:lnTo>
                    <a:pt x="7284" y="2188"/>
                  </a:lnTo>
                  <a:lnTo>
                    <a:pt x="7221" y="2063"/>
                  </a:lnTo>
                  <a:lnTo>
                    <a:pt x="7096" y="2001"/>
                  </a:lnTo>
                  <a:lnTo>
                    <a:pt x="6971" y="1970"/>
                  </a:lnTo>
                  <a:lnTo>
                    <a:pt x="657" y="1970"/>
                  </a:lnTo>
                  <a:lnTo>
                    <a:pt x="657" y="313"/>
                  </a:lnTo>
                  <a:lnTo>
                    <a:pt x="626" y="188"/>
                  </a:lnTo>
                  <a:lnTo>
                    <a:pt x="563" y="94"/>
                  </a:lnTo>
                  <a:lnTo>
                    <a:pt x="470" y="32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1023640" y="3523371"/>
              <a:ext cx="2551105" cy="39391"/>
            </a:xfrm>
            <a:custGeom>
              <a:avLst/>
              <a:gdLst/>
              <a:ahLst/>
              <a:cxnLst/>
              <a:rect l="l" t="t" r="r" b="b"/>
              <a:pathLst>
                <a:path w="40542" h="626" extrusionOk="0">
                  <a:moveTo>
                    <a:pt x="313" y="0"/>
                  </a:moveTo>
                  <a:lnTo>
                    <a:pt x="188" y="32"/>
                  </a:lnTo>
                  <a:lnTo>
                    <a:pt x="94" y="94"/>
                  </a:lnTo>
                  <a:lnTo>
                    <a:pt x="32" y="188"/>
                  </a:lnTo>
                  <a:lnTo>
                    <a:pt x="1" y="313"/>
                  </a:lnTo>
                  <a:lnTo>
                    <a:pt x="32" y="438"/>
                  </a:lnTo>
                  <a:lnTo>
                    <a:pt x="94" y="532"/>
                  </a:lnTo>
                  <a:lnTo>
                    <a:pt x="188" y="594"/>
                  </a:lnTo>
                  <a:lnTo>
                    <a:pt x="313" y="625"/>
                  </a:lnTo>
                  <a:lnTo>
                    <a:pt x="40229" y="625"/>
                  </a:lnTo>
                  <a:lnTo>
                    <a:pt x="40354" y="594"/>
                  </a:lnTo>
                  <a:lnTo>
                    <a:pt x="40448" y="532"/>
                  </a:lnTo>
                  <a:lnTo>
                    <a:pt x="40510" y="438"/>
                  </a:lnTo>
                  <a:lnTo>
                    <a:pt x="40542" y="313"/>
                  </a:lnTo>
                  <a:lnTo>
                    <a:pt x="40510" y="188"/>
                  </a:lnTo>
                  <a:lnTo>
                    <a:pt x="40448" y="94"/>
                  </a:lnTo>
                  <a:lnTo>
                    <a:pt x="40354" y="32"/>
                  </a:lnTo>
                  <a:lnTo>
                    <a:pt x="40229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2789876" y="3369963"/>
              <a:ext cx="570478" cy="119998"/>
            </a:xfrm>
            <a:custGeom>
              <a:avLst/>
              <a:gdLst/>
              <a:ahLst/>
              <a:cxnLst/>
              <a:rect l="l" t="t" r="r" b="b"/>
              <a:pathLst>
                <a:path w="9066" h="1907" extrusionOk="0">
                  <a:moveTo>
                    <a:pt x="970" y="0"/>
                  </a:moveTo>
                  <a:lnTo>
                    <a:pt x="782" y="31"/>
                  </a:lnTo>
                  <a:lnTo>
                    <a:pt x="59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88" y="407"/>
                  </a:lnTo>
                  <a:lnTo>
                    <a:pt x="95" y="594"/>
                  </a:lnTo>
                  <a:lnTo>
                    <a:pt x="32" y="750"/>
                  </a:lnTo>
                  <a:lnTo>
                    <a:pt x="1" y="969"/>
                  </a:lnTo>
                  <a:lnTo>
                    <a:pt x="32" y="1157"/>
                  </a:lnTo>
                  <a:lnTo>
                    <a:pt x="95" y="1313"/>
                  </a:lnTo>
                  <a:lnTo>
                    <a:pt x="188" y="1501"/>
                  </a:lnTo>
                  <a:lnTo>
                    <a:pt x="282" y="1626"/>
                  </a:lnTo>
                  <a:lnTo>
                    <a:pt x="438" y="1751"/>
                  </a:lnTo>
                  <a:lnTo>
                    <a:pt x="595" y="1844"/>
                  </a:lnTo>
                  <a:lnTo>
                    <a:pt x="782" y="1907"/>
                  </a:lnTo>
                  <a:lnTo>
                    <a:pt x="8284" y="1907"/>
                  </a:lnTo>
                  <a:lnTo>
                    <a:pt x="8472" y="1844"/>
                  </a:lnTo>
                  <a:lnTo>
                    <a:pt x="8628" y="1751"/>
                  </a:lnTo>
                  <a:lnTo>
                    <a:pt x="8784" y="1626"/>
                  </a:lnTo>
                  <a:lnTo>
                    <a:pt x="8878" y="1501"/>
                  </a:lnTo>
                  <a:lnTo>
                    <a:pt x="8972" y="1313"/>
                  </a:lnTo>
                  <a:lnTo>
                    <a:pt x="9034" y="1157"/>
                  </a:lnTo>
                  <a:lnTo>
                    <a:pt x="9065" y="969"/>
                  </a:lnTo>
                  <a:lnTo>
                    <a:pt x="9034" y="750"/>
                  </a:lnTo>
                  <a:lnTo>
                    <a:pt x="8972" y="594"/>
                  </a:lnTo>
                  <a:lnTo>
                    <a:pt x="8878" y="407"/>
                  </a:lnTo>
                  <a:lnTo>
                    <a:pt x="8784" y="282"/>
                  </a:lnTo>
                  <a:lnTo>
                    <a:pt x="8628" y="157"/>
                  </a:lnTo>
                  <a:lnTo>
                    <a:pt x="8472" y="63"/>
                  </a:lnTo>
                  <a:lnTo>
                    <a:pt x="8284" y="31"/>
                  </a:lnTo>
                  <a:lnTo>
                    <a:pt x="8097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3004261" y="3269662"/>
              <a:ext cx="529199" cy="143595"/>
            </a:xfrm>
            <a:custGeom>
              <a:avLst/>
              <a:gdLst/>
              <a:ahLst/>
              <a:cxnLst/>
              <a:rect l="l" t="t" r="r" b="b"/>
              <a:pathLst>
                <a:path w="8410" h="2282" extrusionOk="0">
                  <a:moveTo>
                    <a:pt x="313" y="0"/>
                  </a:moveTo>
                  <a:lnTo>
                    <a:pt x="188" y="31"/>
                  </a:lnTo>
                  <a:lnTo>
                    <a:pt x="95" y="94"/>
                  </a:lnTo>
                  <a:lnTo>
                    <a:pt x="32" y="219"/>
                  </a:lnTo>
                  <a:lnTo>
                    <a:pt x="1" y="344"/>
                  </a:lnTo>
                  <a:lnTo>
                    <a:pt x="1" y="1938"/>
                  </a:lnTo>
                  <a:lnTo>
                    <a:pt x="32" y="2094"/>
                  </a:lnTo>
                  <a:lnTo>
                    <a:pt x="95" y="2188"/>
                  </a:lnTo>
                  <a:lnTo>
                    <a:pt x="188" y="2251"/>
                  </a:lnTo>
                  <a:lnTo>
                    <a:pt x="313" y="2282"/>
                  </a:lnTo>
                  <a:lnTo>
                    <a:pt x="439" y="2251"/>
                  </a:lnTo>
                  <a:lnTo>
                    <a:pt x="564" y="2188"/>
                  </a:lnTo>
                  <a:lnTo>
                    <a:pt x="626" y="2094"/>
                  </a:lnTo>
                  <a:lnTo>
                    <a:pt x="657" y="1938"/>
                  </a:lnTo>
                  <a:lnTo>
                    <a:pt x="657" y="657"/>
                  </a:lnTo>
                  <a:lnTo>
                    <a:pt x="8097" y="657"/>
                  </a:lnTo>
                  <a:lnTo>
                    <a:pt x="8222" y="625"/>
                  </a:lnTo>
                  <a:lnTo>
                    <a:pt x="8315" y="563"/>
                  </a:lnTo>
                  <a:lnTo>
                    <a:pt x="8378" y="469"/>
                  </a:lnTo>
                  <a:lnTo>
                    <a:pt x="8409" y="344"/>
                  </a:lnTo>
                  <a:lnTo>
                    <a:pt x="8378" y="219"/>
                  </a:lnTo>
                  <a:lnTo>
                    <a:pt x="8315" y="94"/>
                  </a:lnTo>
                  <a:lnTo>
                    <a:pt x="8222" y="31"/>
                  </a:lnTo>
                  <a:lnTo>
                    <a:pt x="8097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3228524" y="3226371"/>
              <a:ext cx="129877" cy="127927"/>
            </a:xfrm>
            <a:custGeom>
              <a:avLst/>
              <a:gdLst/>
              <a:ahLst/>
              <a:cxnLst/>
              <a:rect l="l" t="t" r="r" b="b"/>
              <a:pathLst>
                <a:path w="2064" h="2033" extrusionOk="0">
                  <a:moveTo>
                    <a:pt x="1188" y="657"/>
                  </a:moveTo>
                  <a:lnTo>
                    <a:pt x="1282" y="751"/>
                  </a:lnTo>
                  <a:lnTo>
                    <a:pt x="1376" y="876"/>
                  </a:lnTo>
                  <a:lnTo>
                    <a:pt x="1407" y="1001"/>
                  </a:lnTo>
                  <a:lnTo>
                    <a:pt x="1376" y="1157"/>
                  </a:lnTo>
                  <a:lnTo>
                    <a:pt x="1282" y="1282"/>
                  </a:lnTo>
                  <a:lnTo>
                    <a:pt x="1188" y="1345"/>
                  </a:lnTo>
                  <a:lnTo>
                    <a:pt x="1032" y="1376"/>
                  </a:lnTo>
                  <a:lnTo>
                    <a:pt x="875" y="1345"/>
                  </a:lnTo>
                  <a:lnTo>
                    <a:pt x="782" y="1282"/>
                  </a:lnTo>
                  <a:lnTo>
                    <a:pt x="688" y="1157"/>
                  </a:lnTo>
                  <a:lnTo>
                    <a:pt x="657" y="1001"/>
                  </a:lnTo>
                  <a:lnTo>
                    <a:pt x="688" y="876"/>
                  </a:lnTo>
                  <a:lnTo>
                    <a:pt x="782" y="751"/>
                  </a:lnTo>
                  <a:lnTo>
                    <a:pt x="875" y="657"/>
                  </a:lnTo>
                  <a:close/>
                  <a:moveTo>
                    <a:pt x="813" y="0"/>
                  </a:moveTo>
                  <a:lnTo>
                    <a:pt x="625" y="63"/>
                  </a:lnTo>
                  <a:lnTo>
                    <a:pt x="469" y="157"/>
                  </a:lnTo>
                  <a:lnTo>
                    <a:pt x="313" y="282"/>
                  </a:lnTo>
                  <a:lnTo>
                    <a:pt x="188" y="438"/>
                  </a:lnTo>
                  <a:lnTo>
                    <a:pt x="94" y="626"/>
                  </a:lnTo>
                  <a:lnTo>
                    <a:pt x="31" y="813"/>
                  </a:lnTo>
                  <a:lnTo>
                    <a:pt x="0" y="1001"/>
                  </a:lnTo>
                  <a:lnTo>
                    <a:pt x="31" y="1219"/>
                  </a:lnTo>
                  <a:lnTo>
                    <a:pt x="94" y="1407"/>
                  </a:lnTo>
                  <a:lnTo>
                    <a:pt x="188" y="1595"/>
                  </a:lnTo>
                  <a:lnTo>
                    <a:pt x="313" y="1751"/>
                  </a:lnTo>
                  <a:lnTo>
                    <a:pt x="469" y="1876"/>
                  </a:lnTo>
                  <a:lnTo>
                    <a:pt x="625" y="1970"/>
                  </a:lnTo>
                  <a:lnTo>
                    <a:pt x="813" y="2032"/>
                  </a:lnTo>
                  <a:lnTo>
                    <a:pt x="1251" y="2032"/>
                  </a:lnTo>
                  <a:lnTo>
                    <a:pt x="1438" y="1970"/>
                  </a:lnTo>
                  <a:lnTo>
                    <a:pt x="1594" y="1876"/>
                  </a:lnTo>
                  <a:lnTo>
                    <a:pt x="1751" y="1751"/>
                  </a:lnTo>
                  <a:lnTo>
                    <a:pt x="1876" y="1595"/>
                  </a:lnTo>
                  <a:lnTo>
                    <a:pt x="1969" y="1407"/>
                  </a:lnTo>
                  <a:lnTo>
                    <a:pt x="2032" y="1219"/>
                  </a:lnTo>
                  <a:lnTo>
                    <a:pt x="2063" y="1001"/>
                  </a:lnTo>
                  <a:lnTo>
                    <a:pt x="2032" y="813"/>
                  </a:lnTo>
                  <a:lnTo>
                    <a:pt x="1969" y="626"/>
                  </a:lnTo>
                  <a:lnTo>
                    <a:pt x="1876" y="438"/>
                  </a:lnTo>
                  <a:lnTo>
                    <a:pt x="1751" y="282"/>
                  </a:lnTo>
                  <a:lnTo>
                    <a:pt x="1594" y="157"/>
                  </a:lnTo>
                  <a:lnTo>
                    <a:pt x="1438" y="63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3492053" y="3102474"/>
              <a:ext cx="310850" cy="310787"/>
            </a:xfrm>
            <a:custGeom>
              <a:avLst/>
              <a:gdLst/>
              <a:ahLst/>
              <a:cxnLst/>
              <a:rect l="l" t="t" r="r" b="b"/>
              <a:pathLst>
                <a:path w="4940" h="4939" extrusionOk="0">
                  <a:moveTo>
                    <a:pt x="2658" y="657"/>
                  </a:moveTo>
                  <a:lnTo>
                    <a:pt x="2845" y="688"/>
                  </a:lnTo>
                  <a:lnTo>
                    <a:pt x="3189" y="782"/>
                  </a:lnTo>
                  <a:lnTo>
                    <a:pt x="3502" y="969"/>
                  </a:lnTo>
                  <a:lnTo>
                    <a:pt x="3752" y="1188"/>
                  </a:lnTo>
                  <a:lnTo>
                    <a:pt x="3970" y="1438"/>
                  </a:lnTo>
                  <a:lnTo>
                    <a:pt x="4158" y="1751"/>
                  </a:lnTo>
                  <a:lnTo>
                    <a:pt x="4252" y="2094"/>
                  </a:lnTo>
                  <a:lnTo>
                    <a:pt x="4283" y="2282"/>
                  </a:lnTo>
                  <a:lnTo>
                    <a:pt x="4283" y="2470"/>
                  </a:lnTo>
                  <a:lnTo>
                    <a:pt x="4283" y="2657"/>
                  </a:lnTo>
                  <a:lnTo>
                    <a:pt x="4252" y="2845"/>
                  </a:lnTo>
                  <a:lnTo>
                    <a:pt x="4158" y="3157"/>
                  </a:lnTo>
                  <a:lnTo>
                    <a:pt x="3970" y="3470"/>
                  </a:lnTo>
                  <a:lnTo>
                    <a:pt x="3752" y="3751"/>
                  </a:lnTo>
                  <a:lnTo>
                    <a:pt x="3502" y="3970"/>
                  </a:lnTo>
                  <a:lnTo>
                    <a:pt x="3189" y="4126"/>
                  </a:lnTo>
                  <a:lnTo>
                    <a:pt x="2845" y="4251"/>
                  </a:lnTo>
                  <a:lnTo>
                    <a:pt x="2658" y="4282"/>
                  </a:lnTo>
                  <a:lnTo>
                    <a:pt x="2283" y="4282"/>
                  </a:lnTo>
                  <a:lnTo>
                    <a:pt x="2126" y="4251"/>
                  </a:lnTo>
                  <a:lnTo>
                    <a:pt x="1782" y="4126"/>
                  </a:lnTo>
                  <a:lnTo>
                    <a:pt x="1470" y="3970"/>
                  </a:lnTo>
                  <a:lnTo>
                    <a:pt x="1189" y="3751"/>
                  </a:lnTo>
                  <a:lnTo>
                    <a:pt x="970" y="3470"/>
                  </a:lnTo>
                  <a:lnTo>
                    <a:pt x="813" y="3157"/>
                  </a:lnTo>
                  <a:lnTo>
                    <a:pt x="688" y="2845"/>
                  </a:lnTo>
                  <a:lnTo>
                    <a:pt x="657" y="2657"/>
                  </a:lnTo>
                  <a:lnTo>
                    <a:pt x="657" y="2470"/>
                  </a:lnTo>
                  <a:lnTo>
                    <a:pt x="657" y="2282"/>
                  </a:lnTo>
                  <a:lnTo>
                    <a:pt x="688" y="2094"/>
                  </a:lnTo>
                  <a:lnTo>
                    <a:pt x="813" y="1751"/>
                  </a:lnTo>
                  <a:lnTo>
                    <a:pt x="970" y="1438"/>
                  </a:lnTo>
                  <a:lnTo>
                    <a:pt x="1189" y="1188"/>
                  </a:lnTo>
                  <a:lnTo>
                    <a:pt x="1470" y="969"/>
                  </a:lnTo>
                  <a:lnTo>
                    <a:pt x="1782" y="782"/>
                  </a:lnTo>
                  <a:lnTo>
                    <a:pt x="2126" y="688"/>
                  </a:lnTo>
                  <a:lnTo>
                    <a:pt x="2283" y="657"/>
                  </a:lnTo>
                  <a:close/>
                  <a:moveTo>
                    <a:pt x="2220" y="0"/>
                  </a:moveTo>
                  <a:lnTo>
                    <a:pt x="1970" y="31"/>
                  </a:lnTo>
                  <a:lnTo>
                    <a:pt x="1751" y="94"/>
                  </a:lnTo>
                  <a:lnTo>
                    <a:pt x="1532" y="188"/>
                  </a:lnTo>
                  <a:lnTo>
                    <a:pt x="1314" y="282"/>
                  </a:lnTo>
                  <a:lnTo>
                    <a:pt x="1095" y="407"/>
                  </a:lnTo>
                  <a:lnTo>
                    <a:pt x="907" y="563"/>
                  </a:lnTo>
                  <a:lnTo>
                    <a:pt x="720" y="719"/>
                  </a:lnTo>
                  <a:lnTo>
                    <a:pt x="563" y="907"/>
                  </a:lnTo>
                  <a:lnTo>
                    <a:pt x="438" y="1094"/>
                  </a:lnTo>
                  <a:lnTo>
                    <a:pt x="313" y="1282"/>
                  </a:lnTo>
                  <a:lnTo>
                    <a:pt x="188" y="1501"/>
                  </a:lnTo>
                  <a:lnTo>
                    <a:pt x="126" y="1719"/>
                  </a:lnTo>
                  <a:lnTo>
                    <a:pt x="63" y="1969"/>
                  </a:lnTo>
                  <a:lnTo>
                    <a:pt x="32" y="2219"/>
                  </a:lnTo>
                  <a:lnTo>
                    <a:pt x="1" y="2470"/>
                  </a:lnTo>
                  <a:lnTo>
                    <a:pt x="32" y="2720"/>
                  </a:lnTo>
                  <a:lnTo>
                    <a:pt x="63" y="2970"/>
                  </a:lnTo>
                  <a:lnTo>
                    <a:pt x="126" y="3188"/>
                  </a:lnTo>
                  <a:lnTo>
                    <a:pt x="188" y="3439"/>
                  </a:lnTo>
                  <a:lnTo>
                    <a:pt x="313" y="3657"/>
                  </a:lnTo>
                  <a:lnTo>
                    <a:pt x="438" y="3845"/>
                  </a:lnTo>
                  <a:lnTo>
                    <a:pt x="563" y="4032"/>
                  </a:lnTo>
                  <a:lnTo>
                    <a:pt x="720" y="4220"/>
                  </a:lnTo>
                  <a:lnTo>
                    <a:pt x="907" y="4376"/>
                  </a:lnTo>
                  <a:lnTo>
                    <a:pt x="1095" y="4501"/>
                  </a:lnTo>
                  <a:lnTo>
                    <a:pt x="1314" y="4626"/>
                  </a:lnTo>
                  <a:lnTo>
                    <a:pt x="1532" y="4751"/>
                  </a:lnTo>
                  <a:lnTo>
                    <a:pt x="1751" y="4814"/>
                  </a:lnTo>
                  <a:lnTo>
                    <a:pt x="1970" y="4876"/>
                  </a:lnTo>
                  <a:lnTo>
                    <a:pt x="2220" y="4939"/>
                  </a:lnTo>
                  <a:lnTo>
                    <a:pt x="2720" y="4939"/>
                  </a:lnTo>
                  <a:lnTo>
                    <a:pt x="2970" y="4876"/>
                  </a:lnTo>
                  <a:lnTo>
                    <a:pt x="3220" y="4814"/>
                  </a:lnTo>
                  <a:lnTo>
                    <a:pt x="3439" y="4751"/>
                  </a:lnTo>
                  <a:lnTo>
                    <a:pt x="3658" y="4626"/>
                  </a:lnTo>
                  <a:lnTo>
                    <a:pt x="3845" y="4501"/>
                  </a:lnTo>
                  <a:lnTo>
                    <a:pt x="4064" y="4376"/>
                  </a:lnTo>
                  <a:lnTo>
                    <a:pt x="4220" y="4220"/>
                  </a:lnTo>
                  <a:lnTo>
                    <a:pt x="4377" y="4032"/>
                  </a:lnTo>
                  <a:lnTo>
                    <a:pt x="4533" y="3845"/>
                  </a:lnTo>
                  <a:lnTo>
                    <a:pt x="4658" y="3657"/>
                  </a:lnTo>
                  <a:lnTo>
                    <a:pt x="4752" y="3439"/>
                  </a:lnTo>
                  <a:lnTo>
                    <a:pt x="4846" y="3188"/>
                  </a:lnTo>
                  <a:lnTo>
                    <a:pt x="4908" y="2970"/>
                  </a:lnTo>
                  <a:lnTo>
                    <a:pt x="4939" y="2720"/>
                  </a:lnTo>
                  <a:lnTo>
                    <a:pt x="4939" y="2470"/>
                  </a:lnTo>
                  <a:lnTo>
                    <a:pt x="4939" y="2219"/>
                  </a:lnTo>
                  <a:lnTo>
                    <a:pt x="4908" y="1969"/>
                  </a:lnTo>
                  <a:lnTo>
                    <a:pt x="4846" y="1719"/>
                  </a:lnTo>
                  <a:lnTo>
                    <a:pt x="4752" y="1501"/>
                  </a:lnTo>
                  <a:lnTo>
                    <a:pt x="4658" y="1282"/>
                  </a:lnTo>
                  <a:lnTo>
                    <a:pt x="4533" y="1094"/>
                  </a:lnTo>
                  <a:lnTo>
                    <a:pt x="4377" y="907"/>
                  </a:lnTo>
                  <a:lnTo>
                    <a:pt x="4220" y="719"/>
                  </a:lnTo>
                  <a:lnTo>
                    <a:pt x="4064" y="563"/>
                  </a:lnTo>
                  <a:lnTo>
                    <a:pt x="3845" y="407"/>
                  </a:lnTo>
                  <a:lnTo>
                    <a:pt x="3658" y="282"/>
                  </a:lnTo>
                  <a:lnTo>
                    <a:pt x="3439" y="188"/>
                  </a:lnTo>
                  <a:lnTo>
                    <a:pt x="3220" y="94"/>
                  </a:lnTo>
                  <a:lnTo>
                    <a:pt x="2970" y="31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3586504" y="3196860"/>
              <a:ext cx="123962" cy="122012"/>
            </a:xfrm>
            <a:custGeom>
              <a:avLst/>
              <a:gdLst/>
              <a:ahLst/>
              <a:cxnLst/>
              <a:rect l="l" t="t" r="r" b="b"/>
              <a:pathLst>
                <a:path w="1970" h="1939" extrusionOk="0">
                  <a:moveTo>
                    <a:pt x="782" y="1"/>
                  </a:moveTo>
                  <a:lnTo>
                    <a:pt x="594" y="63"/>
                  </a:lnTo>
                  <a:lnTo>
                    <a:pt x="438" y="157"/>
                  </a:lnTo>
                  <a:lnTo>
                    <a:pt x="281" y="282"/>
                  </a:lnTo>
                  <a:lnTo>
                    <a:pt x="156" y="407"/>
                  </a:lnTo>
                  <a:lnTo>
                    <a:pt x="63" y="594"/>
                  </a:lnTo>
                  <a:lnTo>
                    <a:pt x="31" y="782"/>
                  </a:lnTo>
                  <a:lnTo>
                    <a:pt x="0" y="970"/>
                  </a:lnTo>
                  <a:lnTo>
                    <a:pt x="31" y="1157"/>
                  </a:lnTo>
                  <a:lnTo>
                    <a:pt x="63" y="1345"/>
                  </a:lnTo>
                  <a:lnTo>
                    <a:pt x="156" y="1501"/>
                  </a:lnTo>
                  <a:lnTo>
                    <a:pt x="281" y="1657"/>
                  </a:lnTo>
                  <a:lnTo>
                    <a:pt x="438" y="1782"/>
                  </a:lnTo>
                  <a:lnTo>
                    <a:pt x="594" y="1876"/>
                  </a:lnTo>
                  <a:lnTo>
                    <a:pt x="782" y="1939"/>
                  </a:lnTo>
                  <a:lnTo>
                    <a:pt x="1188" y="1939"/>
                  </a:lnTo>
                  <a:lnTo>
                    <a:pt x="1344" y="1876"/>
                  </a:lnTo>
                  <a:lnTo>
                    <a:pt x="1532" y="1782"/>
                  </a:lnTo>
                  <a:lnTo>
                    <a:pt x="1657" y="1657"/>
                  </a:lnTo>
                  <a:lnTo>
                    <a:pt x="1782" y="1501"/>
                  </a:lnTo>
                  <a:lnTo>
                    <a:pt x="1876" y="1345"/>
                  </a:lnTo>
                  <a:lnTo>
                    <a:pt x="1938" y="1157"/>
                  </a:lnTo>
                  <a:lnTo>
                    <a:pt x="1969" y="970"/>
                  </a:lnTo>
                  <a:lnTo>
                    <a:pt x="1938" y="782"/>
                  </a:lnTo>
                  <a:lnTo>
                    <a:pt x="1876" y="594"/>
                  </a:lnTo>
                  <a:lnTo>
                    <a:pt x="1782" y="407"/>
                  </a:lnTo>
                  <a:lnTo>
                    <a:pt x="1657" y="282"/>
                  </a:lnTo>
                  <a:lnTo>
                    <a:pt x="1532" y="157"/>
                  </a:lnTo>
                  <a:lnTo>
                    <a:pt x="1344" y="63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1206562" y="2935285"/>
              <a:ext cx="90549" cy="90549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720" y="0"/>
                  </a:moveTo>
                  <a:lnTo>
                    <a:pt x="470" y="469"/>
                  </a:lnTo>
                  <a:lnTo>
                    <a:pt x="1" y="719"/>
                  </a:lnTo>
                  <a:lnTo>
                    <a:pt x="470" y="1001"/>
                  </a:lnTo>
                  <a:lnTo>
                    <a:pt x="720" y="1438"/>
                  </a:lnTo>
                  <a:lnTo>
                    <a:pt x="970" y="1001"/>
                  </a:lnTo>
                  <a:lnTo>
                    <a:pt x="1439" y="719"/>
                  </a:lnTo>
                  <a:lnTo>
                    <a:pt x="970" y="469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1159369" y="2730720"/>
              <a:ext cx="98415" cy="98415"/>
            </a:xfrm>
            <a:custGeom>
              <a:avLst/>
              <a:gdLst/>
              <a:ahLst/>
              <a:cxnLst/>
              <a:rect l="l" t="t" r="r" b="b"/>
              <a:pathLst>
                <a:path w="1564" h="1564" extrusionOk="0">
                  <a:moveTo>
                    <a:pt x="782" y="1"/>
                  </a:moveTo>
                  <a:lnTo>
                    <a:pt x="501" y="501"/>
                  </a:lnTo>
                  <a:lnTo>
                    <a:pt x="0" y="782"/>
                  </a:lnTo>
                  <a:lnTo>
                    <a:pt x="501" y="1063"/>
                  </a:lnTo>
                  <a:lnTo>
                    <a:pt x="782" y="1563"/>
                  </a:lnTo>
                  <a:lnTo>
                    <a:pt x="1063" y="1063"/>
                  </a:lnTo>
                  <a:lnTo>
                    <a:pt x="1563" y="782"/>
                  </a:lnTo>
                  <a:lnTo>
                    <a:pt x="1063" y="501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769927" y="3253932"/>
              <a:ext cx="74818" cy="72804"/>
            </a:xfrm>
            <a:custGeom>
              <a:avLst/>
              <a:gdLst/>
              <a:ahLst/>
              <a:cxnLst/>
              <a:rect l="l" t="t" r="r" b="b"/>
              <a:pathLst>
                <a:path w="1189" h="1157" extrusionOk="0">
                  <a:moveTo>
                    <a:pt x="594" y="0"/>
                  </a:moveTo>
                  <a:lnTo>
                    <a:pt x="407" y="375"/>
                  </a:lnTo>
                  <a:lnTo>
                    <a:pt x="1" y="594"/>
                  </a:lnTo>
                  <a:lnTo>
                    <a:pt x="407" y="781"/>
                  </a:lnTo>
                  <a:lnTo>
                    <a:pt x="594" y="1157"/>
                  </a:lnTo>
                  <a:lnTo>
                    <a:pt x="813" y="781"/>
                  </a:lnTo>
                  <a:lnTo>
                    <a:pt x="1188" y="594"/>
                  </a:lnTo>
                  <a:lnTo>
                    <a:pt x="813" y="375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726635" y="3078877"/>
              <a:ext cx="88598" cy="88535"/>
            </a:xfrm>
            <a:custGeom>
              <a:avLst/>
              <a:gdLst/>
              <a:ahLst/>
              <a:cxnLst/>
              <a:rect l="l" t="t" r="r" b="b"/>
              <a:pathLst>
                <a:path w="1408" h="1407" extrusionOk="0">
                  <a:moveTo>
                    <a:pt x="689" y="0"/>
                  </a:moveTo>
                  <a:lnTo>
                    <a:pt x="438" y="438"/>
                  </a:lnTo>
                  <a:lnTo>
                    <a:pt x="1" y="688"/>
                  </a:lnTo>
                  <a:lnTo>
                    <a:pt x="438" y="938"/>
                  </a:lnTo>
                  <a:lnTo>
                    <a:pt x="689" y="1407"/>
                  </a:lnTo>
                  <a:lnTo>
                    <a:pt x="939" y="938"/>
                  </a:lnTo>
                  <a:lnTo>
                    <a:pt x="1407" y="688"/>
                  </a:lnTo>
                  <a:lnTo>
                    <a:pt x="939" y="438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1599968" y="2939186"/>
              <a:ext cx="94450" cy="94513"/>
            </a:xfrm>
            <a:custGeom>
              <a:avLst/>
              <a:gdLst/>
              <a:ahLst/>
              <a:cxnLst/>
              <a:rect l="l" t="t" r="r" b="b"/>
              <a:pathLst>
                <a:path w="1501" h="1502" extrusionOk="0">
                  <a:moveTo>
                    <a:pt x="750" y="1"/>
                  </a:moveTo>
                  <a:lnTo>
                    <a:pt x="500" y="501"/>
                  </a:lnTo>
                  <a:lnTo>
                    <a:pt x="0" y="751"/>
                  </a:lnTo>
                  <a:lnTo>
                    <a:pt x="500" y="1032"/>
                  </a:lnTo>
                  <a:lnTo>
                    <a:pt x="750" y="1501"/>
                  </a:lnTo>
                  <a:lnTo>
                    <a:pt x="1032" y="1032"/>
                  </a:lnTo>
                  <a:lnTo>
                    <a:pt x="1500" y="751"/>
                  </a:lnTo>
                  <a:lnTo>
                    <a:pt x="1032" y="501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2907923" y="3076864"/>
              <a:ext cx="90549" cy="92500"/>
            </a:xfrm>
            <a:custGeom>
              <a:avLst/>
              <a:gdLst/>
              <a:ahLst/>
              <a:cxnLst/>
              <a:rect l="l" t="t" r="r" b="b"/>
              <a:pathLst>
                <a:path w="1439" h="1470" extrusionOk="0">
                  <a:moveTo>
                    <a:pt x="719" y="1"/>
                  </a:moveTo>
                  <a:lnTo>
                    <a:pt x="469" y="470"/>
                  </a:lnTo>
                  <a:lnTo>
                    <a:pt x="0" y="720"/>
                  </a:lnTo>
                  <a:lnTo>
                    <a:pt x="469" y="1001"/>
                  </a:lnTo>
                  <a:lnTo>
                    <a:pt x="719" y="1470"/>
                  </a:lnTo>
                  <a:lnTo>
                    <a:pt x="969" y="1001"/>
                  </a:lnTo>
                  <a:lnTo>
                    <a:pt x="1438" y="720"/>
                  </a:lnTo>
                  <a:lnTo>
                    <a:pt x="969" y="470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2795791" y="2884128"/>
              <a:ext cx="98415" cy="96464"/>
            </a:xfrm>
            <a:custGeom>
              <a:avLst/>
              <a:gdLst/>
              <a:ahLst/>
              <a:cxnLst/>
              <a:rect l="l" t="t" r="r" b="b"/>
              <a:pathLst>
                <a:path w="1564" h="1533" extrusionOk="0">
                  <a:moveTo>
                    <a:pt x="782" y="1"/>
                  </a:moveTo>
                  <a:lnTo>
                    <a:pt x="501" y="501"/>
                  </a:lnTo>
                  <a:lnTo>
                    <a:pt x="1" y="782"/>
                  </a:lnTo>
                  <a:lnTo>
                    <a:pt x="501" y="1032"/>
                  </a:lnTo>
                  <a:lnTo>
                    <a:pt x="782" y="1532"/>
                  </a:lnTo>
                  <a:lnTo>
                    <a:pt x="1063" y="1032"/>
                  </a:lnTo>
                  <a:lnTo>
                    <a:pt x="1563" y="782"/>
                  </a:lnTo>
                  <a:lnTo>
                    <a:pt x="1063" y="501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3403581" y="2937236"/>
              <a:ext cx="98415" cy="98415"/>
            </a:xfrm>
            <a:custGeom>
              <a:avLst/>
              <a:gdLst/>
              <a:ahLst/>
              <a:cxnLst/>
              <a:rect l="l" t="t" r="r" b="b"/>
              <a:pathLst>
                <a:path w="1564" h="1564" extrusionOk="0">
                  <a:moveTo>
                    <a:pt x="782" y="1"/>
                  </a:moveTo>
                  <a:lnTo>
                    <a:pt x="500" y="501"/>
                  </a:lnTo>
                  <a:lnTo>
                    <a:pt x="0" y="782"/>
                  </a:lnTo>
                  <a:lnTo>
                    <a:pt x="500" y="1063"/>
                  </a:lnTo>
                  <a:lnTo>
                    <a:pt x="782" y="1563"/>
                  </a:lnTo>
                  <a:lnTo>
                    <a:pt x="1063" y="1063"/>
                  </a:lnTo>
                  <a:lnTo>
                    <a:pt x="1563" y="782"/>
                  </a:lnTo>
                  <a:lnTo>
                    <a:pt x="1063" y="501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3293400" y="3078877"/>
              <a:ext cx="88598" cy="88535"/>
            </a:xfrm>
            <a:custGeom>
              <a:avLst/>
              <a:gdLst/>
              <a:ahLst/>
              <a:cxnLst/>
              <a:rect l="l" t="t" r="r" b="b"/>
              <a:pathLst>
                <a:path w="1408" h="1407" extrusionOk="0">
                  <a:moveTo>
                    <a:pt x="688" y="0"/>
                  </a:moveTo>
                  <a:lnTo>
                    <a:pt x="438" y="438"/>
                  </a:lnTo>
                  <a:lnTo>
                    <a:pt x="1" y="688"/>
                  </a:lnTo>
                  <a:lnTo>
                    <a:pt x="438" y="938"/>
                  </a:lnTo>
                  <a:lnTo>
                    <a:pt x="688" y="1407"/>
                  </a:lnTo>
                  <a:lnTo>
                    <a:pt x="938" y="938"/>
                  </a:lnTo>
                  <a:lnTo>
                    <a:pt x="1407" y="688"/>
                  </a:lnTo>
                  <a:lnTo>
                    <a:pt x="938" y="438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3635648" y="3521421"/>
              <a:ext cx="78719" cy="80670"/>
            </a:xfrm>
            <a:custGeom>
              <a:avLst/>
              <a:gdLst/>
              <a:ahLst/>
              <a:cxnLst/>
              <a:rect l="l" t="t" r="r" b="b"/>
              <a:pathLst>
                <a:path w="1251" h="1282" extrusionOk="0">
                  <a:moveTo>
                    <a:pt x="626" y="0"/>
                  </a:moveTo>
                  <a:lnTo>
                    <a:pt x="407" y="406"/>
                  </a:lnTo>
                  <a:lnTo>
                    <a:pt x="1" y="656"/>
                  </a:lnTo>
                  <a:lnTo>
                    <a:pt x="407" y="875"/>
                  </a:lnTo>
                  <a:lnTo>
                    <a:pt x="626" y="1282"/>
                  </a:lnTo>
                  <a:lnTo>
                    <a:pt x="844" y="875"/>
                  </a:lnTo>
                  <a:lnTo>
                    <a:pt x="1251" y="656"/>
                  </a:lnTo>
                  <a:lnTo>
                    <a:pt x="844" y="406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880046" y="3574529"/>
              <a:ext cx="53172" cy="53109"/>
            </a:xfrm>
            <a:custGeom>
              <a:avLst/>
              <a:gdLst/>
              <a:ahLst/>
              <a:cxnLst/>
              <a:rect l="l" t="t" r="r" b="b"/>
              <a:pathLst>
                <a:path w="845" h="844" extrusionOk="0">
                  <a:moveTo>
                    <a:pt x="407" y="0"/>
                  </a:moveTo>
                  <a:lnTo>
                    <a:pt x="282" y="281"/>
                  </a:lnTo>
                  <a:lnTo>
                    <a:pt x="1" y="438"/>
                  </a:lnTo>
                  <a:lnTo>
                    <a:pt x="282" y="563"/>
                  </a:lnTo>
                  <a:lnTo>
                    <a:pt x="407" y="844"/>
                  </a:lnTo>
                  <a:lnTo>
                    <a:pt x="564" y="563"/>
                  </a:lnTo>
                  <a:lnTo>
                    <a:pt x="845" y="438"/>
                  </a:lnTo>
                  <a:lnTo>
                    <a:pt x="564" y="281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720783" y="3440752"/>
              <a:ext cx="100365" cy="98415"/>
            </a:xfrm>
            <a:custGeom>
              <a:avLst/>
              <a:gdLst/>
              <a:ahLst/>
              <a:cxnLst/>
              <a:rect l="l" t="t" r="r" b="b"/>
              <a:pathLst>
                <a:path w="1595" h="1564" extrusionOk="0">
                  <a:moveTo>
                    <a:pt x="782" y="1"/>
                  </a:moveTo>
                  <a:lnTo>
                    <a:pt x="531" y="501"/>
                  </a:lnTo>
                  <a:lnTo>
                    <a:pt x="0" y="782"/>
                  </a:lnTo>
                  <a:lnTo>
                    <a:pt x="531" y="1063"/>
                  </a:lnTo>
                  <a:lnTo>
                    <a:pt x="782" y="1563"/>
                  </a:lnTo>
                  <a:lnTo>
                    <a:pt x="1063" y="1063"/>
                  </a:lnTo>
                  <a:lnTo>
                    <a:pt x="1594" y="782"/>
                  </a:lnTo>
                  <a:lnTo>
                    <a:pt x="1063" y="501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2" name="Google Shape;652;p33"/>
          <p:cNvSpPr/>
          <p:nvPr/>
        </p:nvSpPr>
        <p:spPr>
          <a:xfrm>
            <a:off x="3029871" y="4426008"/>
            <a:ext cx="255727" cy="70854"/>
          </a:xfrm>
          <a:custGeom>
            <a:avLst/>
            <a:gdLst/>
            <a:ahLst/>
            <a:cxnLst/>
            <a:rect l="l" t="t" r="r" b="b"/>
            <a:pathLst>
              <a:path w="4064" h="1126" extrusionOk="0">
                <a:moveTo>
                  <a:pt x="469" y="1"/>
                </a:moveTo>
                <a:lnTo>
                  <a:pt x="375" y="32"/>
                </a:lnTo>
                <a:lnTo>
                  <a:pt x="282" y="94"/>
                </a:lnTo>
                <a:lnTo>
                  <a:pt x="188" y="157"/>
                </a:lnTo>
                <a:lnTo>
                  <a:pt x="125" y="251"/>
                </a:lnTo>
                <a:lnTo>
                  <a:pt x="63" y="345"/>
                </a:lnTo>
                <a:lnTo>
                  <a:pt x="32" y="438"/>
                </a:lnTo>
                <a:lnTo>
                  <a:pt x="0" y="563"/>
                </a:lnTo>
                <a:lnTo>
                  <a:pt x="32" y="688"/>
                </a:lnTo>
                <a:lnTo>
                  <a:pt x="63" y="782"/>
                </a:lnTo>
                <a:lnTo>
                  <a:pt x="125" y="876"/>
                </a:lnTo>
                <a:lnTo>
                  <a:pt x="188" y="970"/>
                </a:lnTo>
                <a:lnTo>
                  <a:pt x="282" y="1032"/>
                </a:lnTo>
                <a:lnTo>
                  <a:pt x="375" y="1095"/>
                </a:lnTo>
                <a:lnTo>
                  <a:pt x="469" y="1126"/>
                </a:lnTo>
                <a:lnTo>
                  <a:pt x="3595" y="1126"/>
                </a:lnTo>
                <a:lnTo>
                  <a:pt x="3689" y="1095"/>
                </a:lnTo>
                <a:lnTo>
                  <a:pt x="3782" y="1032"/>
                </a:lnTo>
                <a:lnTo>
                  <a:pt x="3876" y="970"/>
                </a:lnTo>
                <a:lnTo>
                  <a:pt x="3939" y="876"/>
                </a:lnTo>
                <a:lnTo>
                  <a:pt x="4001" y="782"/>
                </a:lnTo>
                <a:lnTo>
                  <a:pt x="4032" y="688"/>
                </a:lnTo>
                <a:lnTo>
                  <a:pt x="4064" y="563"/>
                </a:lnTo>
                <a:lnTo>
                  <a:pt x="4032" y="438"/>
                </a:lnTo>
                <a:lnTo>
                  <a:pt x="4001" y="345"/>
                </a:lnTo>
                <a:lnTo>
                  <a:pt x="3939" y="251"/>
                </a:lnTo>
                <a:lnTo>
                  <a:pt x="3876" y="157"/>
                </a:lnTo>
                <a:lnTo>
                  <a:pt x="3782" y="94"/>
                </a:lnTo>
                <a:lnTo>
                  <a:pt x="3689" y="32"/>
                </a:lnTo>
                <a:lnTo>
                  <a:pt x="3595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3"/>
          <p:cNvSpPr/>
          <p:nvPr/>
        </p:nvSpPr>
        <p:spPr>
          <a:xfrm>
            <a:off x="581090" y="4390645"/>
            <a:ext cx="3243469" cy="35427"/>
          </a:xfrm>
          <a:custGeom>
            <a:avLst/>
            <a:gdLst/>
            <a:ahLst/>
            <a:cxnLst/>
            <a:rect l="l" t="t" r="r" b="b"/>
            <a:pathLst>
              <a:path w="51545" h="563" extrusionOk="0">
                <a:moveTo>
                  <a:pt x="282" y="0"/>
                </a:moveTo>
                <a:lnTo>
                  <a:pt x="188" y="31"/>
                </a:lnTo>
                <a:lnTo>
                  <a:pt x="95" y="94"/>
                </a:lnTo>
                <a:lnTo>
                  <a:pt x="32" y="156"/>
                </a:lnTo>
                <a:lnTo>
                  <a:pt x="1" y="281"/>
                </a:lnTo>
                <a:lnTo>
                  <a:pt x="32" y="375"/>
                </a:lnTo>
                <a:lnTo>
                  <a:pt x="95" y="469"/>
                </a:lnTo>
                <a:lnTo>
                  <a:pt x="188" y="531"/>
                </a:lnTo>
                <a:lnTo>
                  <a:pt x="282" y="563"/>
                </a:lnTo>
                <a:lnTo>
                  <a:pt x="51263" y="563"/>
                </a:lnTo>
                <a:lnTo>
                  <a:pt x="51357" y="531"/>
                </a:lnTo>
                <a:lnTo>
                  <a:pt x="51450" y="469"/>
                </a:lnTo>
                <a:lnTo>
                  <a:pt x="51513" y="375"/>
                </a:lnTo>
                <a:lnTo>
                  <a:pt x="51544" y="281"/>
                </a:lnTo>
                <a:lnTo>
                  <a:pt x="51513" y="156"/>
                </a:lnTo>
                <a:lnTo>
                  <a:pt x="51450" y="94"/>
                </a:lnTo>
                <a:lnTo>
                  <a:pt x="51357" y="31"/>
                </a:lnTo>
                <a:lnTo>
                  <a:pt x="51263" y="0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3"/>
          <p:cNvSpPr/>
          <p:nvPr/>
        </p:nvSpPr>
        <p:spPr>
          <a:xfrm>
            <a:off x="1767159" y="4390645"/>
            <a:ext cx="1060160" cy="98352"/>
          </a:xfrm>
          <a:custGeom>
            <a:avLst/>
            <a:gdLst/>
            <a:ahLst/>
            <a:cxnLst/>
            <a:rect l="l" t="t" r="r" b="b"/>
            <a:pathLst>
              <a:path w="16848" h="1563" extrusionOk="0">
                <a:moveTo>
                  <a:pt x="625" y="0"/>
                </a:moveTo>
                <a:lnTo>
                  <a:pt x="469" y="63"/>
                </a:lnTo>
                <a:lnTo>
                  <a:pt x="344" y="125"/>
                </a:lnTo>
                <a:lnTo>
                  <a:pt x="219" y="219"/>
                </a:lnTo>
                <a:lnTo>
                  <a:pt x="125" y="344"/>
                </a:lnTo>
                <a:lnTo>
                  <a:pt x="63" y="469"/>
                </a:lnTo>
                <a:lnTo>
                  <a:pt x="31" y="625"/>
                </a:lnTo>
                <a:lnTo>
                  <a:pt x="0" y="781"/>
                </a:lnTo>
                <a:lnTo>
                  <a:pt x="31" y="938"/>
                </a:lnTo>
                <a:lnTo>
                  <a:pt x="63" y="1094"/>
                </a:lnTo>
                <a:lnTo>
                  <a:pt x="125" y="1219"/>
                </a:lnTo>
                <a:lnTo>
                  <a:pt x="219" y="1344"/>
                </a:lnTo>
                <a:lnTo>
                  <a:pt x="344" y="1438"/>
                </a:lnTo>
                <a:lnTo>
                  <a:pt x="469" y="1500"/>
                </a:lnTo>
                <a:lnTo>
                  <a:pt x="625" y="1563"/>
                </a:lnTo>
                <a:lnTo>
                  <a:pt x="16223" y="1563"/>
                </a:lnTo>
                <a:lnTo>
                  <a:pt x="16379" y="1500"/>
                </a:lnTo>
                <a:lnTo>
                  <a:pt x="16504" y="1438"/>
                </a:lnTo>
                <a:lnTo>
                  <a:pt x="16629" y="1344"/>
                </a:lnTo>
                <a:lnTo>
                  <a:pt x="16723" y="1219"/>
                </a:lnTo>
                <a:lnTo>
                  <a:pt x="16785" y="1094"/>
                </a:lnTo>
                <a:lnTo>
                  <a:pt x="16816" y="938"/>
                </a:lnTo>
                <a:lnTo>
                  <a:pt x="16848" y="781"/>
                </a:lnTo>
                <a:lnTo>
                  <a:pt x="16816" y="625"/>
                </a:lnTo>
                <a:lnTo>
                  <a:pt x="16785" y="469"/>
                </a:lnTo>
                <a:lnTo>
                  <a:pt x="16723" y="344"/>
                </a:lnTo>
                <a:lnTo>
                  <a:pt x="16629" y="219"/>
                </a:lnTo>
                <a:lnTo>
                  <a:pt x="16504" y="125"/>
                </a:lnTo>
                <a:lnTo>
                  <a:pt x="16379" y="63"/>
                </a:lnTo>
                <a:lnTo>
                  <a:pt x="16223" y="0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3"/>
          <p:cNvSpPr/>
          <p:nvPr/>
        </p:nvSpPr>
        <p:spPr>
          <a:xfrm>
            <a:off x="675540" y="4408327"/>
            <a:ext cx="293105" cy="80670"/>
          </a:xfrm>
          <a:custGeom>
            <a:avLst/>
            <a:gdLst/>
            <a:ahLst/>
            <a:cxnLst/>
            <a:rect l="l" t="t" r="r" b="b"/>
            <a:pathLst>
              <a:path w="4658" h="1282" extrusionOk="0">
                <a:moveTo>
                  <a:pt x="532" y="0"/>
                </a:moveTo>
                <a:lnTo>
                  <a:pt x="407" y="32"/>
                </a:lnTo>
                <a:lnTo>
                  <a:pt x="281" y="94"/>
                </a:lnTo>
                <a:lnTo>
                  <a:pt x="188" y="188"/>
                </a:lnTo>
                <a:lnTo>
                  <a:pt x="125" y="282"/>
                </a:lnTo>
                <a:lnTo>
                  <a:pt x="63" y="375"/>
                </a:lnTo>
                <a:lnTo>
                  <a:pt x="31" y="500"/>
                </a:lnTo>
                <a:lnTo>
                  <a:pt x="0" y="626"/>
                </a:lnTo>
                <a:lnTo>
                  <a:pt x="31" y="782"/>
                </a:lnTo>
                <a:lnTo>
                  <a:pt x="63" y="876"/>
                </a:lnTo>
                <a:lnTo>
                  <a:pt x="125" y="1001"/>
                </a:lnTo>
                <a:lnTo>
                  <a:pt x="188" y="1094"/>
                </a:lnTo>
                <a:lnTo>
                  <a:pt x="281" y="1188"/>
                </a:lnTo>
                <a:lnTo>
                  <a:pt x="407" y="1219"/>
                </a:lnTo>
                <a:lnTo>
                  <a:pt x="532" y="1282"/>
                </a:lnTo>
                <a:lnTo>
                  <a:pt x="4157" y="1282"/>
                </a:lnTo>
                <a:lnTo>
                  <a:pt x="4251" y="1219"/>
                </a:lnTo>
                <a:lnTo>
                  <a:pt x="4376" y="1188"/>
                </a:lnTo>
                <a:lnTo>
                  <a:pt x="4470" y="1094"/>
                </a:lnTo>
                <a:lnTo>
                  <a:pt x="4564" y="1001"/>
                </a:lnTo>
                <a:lnTo>
                  <a:pt x="4595" y="876"/>
                </a:lnTo>
                <a:lnTo>
                  <a:pt x="4658" y="782"/>
                </a:lnTo>
                <a:lnTo>
                  <a:pt x="4658" y="626"/>
                </a:lnTo>
                <a:lnTo>
                  <a:pt x="4658" y="500"/>
                </a:lnTo>
                <a:lnTo>
                  <a:pt x="4595" y="375"/>
                </a:lnTo>
                <a:lnTo>
                  <a:pt x="4564" y="282"/>
                </a:lnTo>
                <a:lnTo>
                  <a:pt x="4470" y="188"/>
                </a:lnTo>
                <a:lnTo>
                  <a:pt x="4376" y="94"/>
                </a:lnTo>
                <a:lnTo>
                  <a:pt x="4251" y="32"/>
                </a:lnTo>
                <a:lnTo>
                  <a:pt x="4157" y="0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3"/>
          <p:cNvSpPr/>
          <p:nvPr/>
        </p:nvSpPr>
        <p:spPr>
          <a:xfrm>
            <a:off x="3466506" y="4227358"/>
            <a:ext cx="147559" cy="127927"/>
          </a:xfrm>
          <a:custGeom>
            <a:avLst/>
            <a:gdLst/>
            <a:ahLst/>
            <a:cxnLst/>
            <a:rect l="l" t="t" r="r" b="b"/>
            <a:pathLst>
              <a:path w="2345" h="2033" extrusionOk="0">
                <a:moveTo>
                  <a:pt x="1188" y="1"/>
                </a:moveTo>
                <a:lnTo>
                  <a:pt x="0" y="2032"/>
                </a:lnTo>
                <a:lnTo>
                  <a:pt x="2345" y="2032"/>
                </a:lnTo>
                <a:lnTo>
                  <a:pt x="2282" y="1751"/>
                </a:lnTo>
                <a:lnTo>
                  <a:pt x="2188" y="1439"/>
                </a:lnTo>
                <a:lnTo>
                  <a:pt x="2095" y="1157"/>
                </a:lnTo>
                <a:lnTo>
                  <a:pt x="1938" y="907"/>
                </a:lnTo>
                <a:lnTo>
                  <a:pt x="1782" y="657"/>
                </a:lnTo>
                <a:lnTo>
                  <a:pt x="1595" y="438"/>
                </a:lnTo>
                <a:lnTo>
                  <a:pt x="1407" y="219"/>
                </a:lnTo>
                <a:lnTo>
                  <a:pt x="1188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3"/>
          <p:cNvSpPr/>
          <p:nvPr/>
        </p:nvSpPr>
        <p:spPr>
          <a:xfrm>
            <a:off x="3332728" y="4180165"/>
            <a:ext cx="147622" cy="139693"/>
          </a:xfrm>
          <a:custGeom>
            <a:avLst/>
            <a:gdLst/>
            <a:ahLst/>
            <a:cxnLst/>
            <a:rect l="l" t="t" r="r" b="b"/>
            <a:pathLst>
              <a:path w="2346" h="2220" extrusionOk="0">
                <a:moveTo>
                  <a:pt x="876" y="0"/>
                </a:moveTo>
                <a:lnTo>
                  <a:pt x="564" y="63"/>
                </a:lnTo>
                <a:lnTo>
                  <a:pt x="282" y="126"/>
                </a:lnTo>
                <a:lnTo>
                  <a:pt x="1" y="219"/>
                </a:lnTo>
                <a:lnTo>
                  <a:pt x="1189" y="2220"/>
                </a:lnTo>
                <a:lnTo>
                  <a:pt x="2345" y="219"/>
                </a:lnTo>
                <a:lnTo>
                  <a:pt x="2064" y="126"/>
                </a:lnTo>
                <a:lnTo>
                  <a:pt x="1783" y="63"/>
                </a:lnTo>
                <a:lnTo>
                  <a:pt x="1470" y="0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3"/>
          <p:cNvSpPr/>
          <p:nvPr/>
        </p:nvSpPr>
        <p:spPr>
          <a:xfrm>
            <a:off x="3199013" y="4227358"/>
            <a:ext cx="147559" cy="127927"/>
          </a:xfrm>
          <a:custGeom>
            <a:avLst/>
            <a:gdLst/>
            <a:ahLst/>
            <a:cxnLst/>
            <a:rect l="l" t="t" r="r" b="b"/>
            <a:pathLst>
              <a:path w="2345" h="2033" extrusionOk="0">
                <a:moveTo>
                  <a:pt x="1157" y="1"/>
                </a:moveTo>
                <a:lnTo>
                  <a:pt x="938" y="219"/>
                </a:lnTo>
                <a:lnTo>
                  <a:pt x="751" y="438"/>
                </a:lnTo>
                <a:lnTo>
                  <a:pt x="563" y="657"/>
                </a:lnTo>
                <a:lnTo>
                  <a:pt x="407" y="907"/>
                </a:lnTo>
                <a:lnTo>
                  <a:pt x="282" y="1188"/>
                </a:lnTo>
                <a:lnTo>
                  <a:pt x="157" y="1439"/>
                </a:lnTo>
                <a:lnTo>
                  <a:pt x="63" y="1751"/>
                </a:lnTo>
                <a:lnTo>
                  <a:pt x="0" y="2032"/>
                </a:lnTo>
                <a:lnTo>
                  <a:pt x="2345" y="2032"/>
                </a:lnTo>
                <a:lnTo>
                  <a:pt x="1157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3"/>
          <p:cNvSpPr/>
          <p:nvPr/>
        </p:nvSpPr>
        <p:spPr>
          <a:xfrm>
            <a:off x="3199013" y="4426008"/>
            <a:ext cx="147559" cy="127927"/>
          </a:xfrm>
          <a:custGeom>
            <a:avLst/>
            <a:gdLst/>
            <a:ahLst/>
            <a:cxnLst/>
            <a:rect l="l" t="t" r="r" b="b"/>
            <a:pathLst>
              <a:path w="2345" h="2033" extrusionOk="0">
                <a:moveTo>
                  <a:pt x="0" y="1"/>
                </a:moveTo>
                <a:lnTo>
                  <a:pt x="63" y="313"/>
                </a:lnTo>
                <a:lnTo>
                  <a:pt x="157" y="595"/>
                </a:lnTo>
                <a:lnTo>
                  <a:pt x="344" y="1001"/>
                </a:lnTo>
                <a:lnTo>
                  <a:pt x="563" y="1376"/>
                </a:lnTo>
                <a:lnTo>
                  <a:pt x="844" y="1720"/>
                </a:lnTo>
                <a:lnTo>
                  <a:pt x="1188" y="2032"/>
                </a:lnTo>
                <a:lnTo>
                  <a:pt x="2001" y="595"/>
                </a:lnTo>
                <a:lnTo>
                  <a:pt x="2345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3"/>
          <p:cNvSpPr/>
          <p:nvPr/>
        </p:nvSpPr>
        <p:spPr>
          <a:xfrm>
            <a:off x="3332728" y="4463385"/>
            <a:ext cx="147622" cy="137743"/>
          </a:xfrm>
          <a:custGeom>
            <a:avLst/>
            <a:gdLst/>
            <a:ahLst/>
            <a:cxnLst/>
            <a:rect l="l" t="t" r="r" b="b"/>
            <a:pathLst>
              <a:path w="2346" h="2189" extrusionOk="0">
                <a:moveTo>
                  <a:pt x="1157" y="1"/>
                </a:moveTo>
                <a:lnTo>
                  <a:pt x="1" y="1970"/>
                </a:lnTo>
                <a:lnTo>
                  <a:pt x="282" y="2064"/>
                </a:lnTo>
                <a:lnTo>
                  <a:pt x="564" y="2126"/>
                </a:lnTo>
                <a:lnTo>
                  <a:pt x="876" y="2189"/>
                </a:lnTo>
                <a:lnTo>
                  <a:pt x="1470" y="2189"/>
                </a:lnTo>
                <a:lnTo>
                  <a:pt x="1783" y="2126"/>
                </a:lnTo>
                <a:lnTo>
                  <a:pt x="2064" y="2064"/>
                </a:lnTo>
                <a:lnTo>
                  <a:pt x="2345" y="1970"/>
                </a:lnTo>
                <a:lnTo>
                  <a:pt x="1220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3"/>
          <p:cNvSpPr/>
          <p:nvPr/>
        </p:nvSpPr>
        <p:spPr>
          <a:xfrm>
            <a:off x="3169501" y="4154618"/>
            <a:ext cx="474077" cy="472063"/>
          </a:xfrm>
          <a:custGeom>
            <a:avLst/>
            <a:gdLst/>
            <a:ahLst/>
            <a:cxnLst/>
            <a:rect l="l" t="t" r="r" b="b"/>
            <a:pathLst>
              <a:path w="7534" h="7502" extrusionOk="0">
                <a:moveTo>
                  <a:pt x="4064" y="406"/>
                </a:moveTo>
                <a:lnTo>
                  <a:pt x="4377" y="469"/>
                </a:lnTo>
                <a:lnTo>
                  <a:pt x="4658" y="532"/>
                </a:lnTo>
                <a:lnTo>
                  <a:pt x="4939" y="625"/>
                </a:lnTo>
                <a:lnTo>
                  <a:pt x="3783" y="2626"/>
                </a:lnTo>
                <a:lnTo>
                  <a:pt x="2595" y="625"/>
                </a:lnTo>
                <a:lnTo>
                  <a:pt x="2876" y="532"/>
                </a:lnTo>
                <a:lnTo>
                  <a:pt x="3158" y="469"/>
                </a:lnTo>
                <a:lnTo>
                  <a:pt x="3470" y="406"/>
                </a:lnTo>
                <a:close/>
                <a:moveTo>
                  <a:pt x="1626" y="1157"/>
                </a:moveTo>
                <a:lnTo>
                  <a:pt x="2814" y="3188"/>
                </a:lnTo>
                <a:lnTo>
                  <a:pt x="469" y="3188"/>
                </a:lnTo>
                <a:lnTo>
                  <a:pt x="532" y="2907"/>
                </a:lnTo>
                <a:lnTo>
                  <a:pt x="626" y="2595"/>
                </a:lnTo>
                <a:lnTo>
                  <a:pt x="751" y="2344"/>
                </a:lnTo>
                <a:lnTo>
                  <a:pt x="876" y="2063"/>
                </a:lnTo>
                <a:lnTo>
                  <a:pt x="1032" y="1813"/>
                </a:lnTo>
                <a:lnTo>
                  <a:pt x="1220" y="1594"/>
                </a:lnTo>
                <a:lnTo>
                  <a:pt x="1407" y="1375"/>
                </a:lnTo>
                <a:lnTo>
                  <a:pt x="1626" y="1157"/>
                </a:lnTo>
                <a:close/>
                <a:moveTo>
                  <a:pt x="5908" y="1157"/>
                </a:moveTo>
                <a:lnTo>
                  <a:pt x="6127" y="1375"/>
                </a:lnTo>
                <a:lnTo>
                  <a:pt x="6315" y="1594"/>
                </a:lnTo>
                <a:lnTo>
                  <a:pt x="6502" y="1813"/>
                </a:lnTo>
                <a:lnTo>
                  <a:pt x="6658" y="2063"/>
                </a:lnTo>
                <a:lnTo>
                  <a:pt x="6815" y="2313"/>
                </a:lnTo>
                <a:lnTo>
                  <a:pt x="6908" y="2595"/>
                </a:lnTo>
                <a:lnTo>
                  <a:pt x="7002" y="2907"/>
                </a:lnTo>
                <a:lnTo>
                  <a:pt x="7065" y="3188"/>
                </a:lnTo>
                <a:lnTo>
                  <a:pt x="4720" y="3188"/>
                </a:lnTo>
                <a:lnTo>
                  <a:pt x="5908" y="1157"/>
                </a:lnTo>
                <a:close/>
                <a:moveTo>
                  <a:pt x="2814" y="4314"/>
                </a:moveTo>
                <a:lnTo>
                  <a:pt x="2470" y="4908"/>
                </a:lnTo>
                <a:lnTo>
                  <a:pt x="1657" y="6345"/>
                </a:lnTo>
                <a:lnTo>
                  <a:pt x="1313" y="6033"/>
                </a:lnTo>
                <a:lnTo>
                  <a:pt x="1032" y="5689"/>
                </a:lnTo>
                <a:lnTo>
                  <a:pt x="813" y="5314"/>
                </a:lnTo>
                <a:lnTo>
                  <a:pt x="626" y="4908"/>
                </a:lnTo>
                <a:lnTo>
                  <a:pt x="532" y="4626"/>
                </a:lnTo>
                <a:lnTo>
                  <a:pt x="469" y="4314"/>
                </a:lnTo>
                <a:close/>
                <a:moveTo>
                  <a:pt x="7065" y="4314"/>
                </a:moveTo>
                <a:lnTo>
                  <a:pt x="7002" y="4595"/>
                </a:lnTo>
                <a:lnTo>
                  <a:pt x="6908" y="4908"/>
                </a:lnTo>
                <a:lnTo>
                  <a:pt x="6815" y="5158"/>
                </a:lnTo>
                <a:lnTo>
                  <a:pt x="6658" y="5439"/>
                </a:lnTo>
                <a:lnTo>
                  <a:pt x="6502" y="5689"/>
                </a:lnTo>
                <a:lnTo>
                  <a:pt x="6315" y="5908"/>
                </a:lnTo>
                <a:lnTo>
                  <a:pt x="6127" y="6127"/>
                </a:lnTo>
                <a:lnTo>
                  <a:pt x="5908" y="6345"/>
                </a:lnTo>
                <a:lnTo>
                  <a:pt x="5095" y="4908"/>
                </a:lnTo>
                <a:lnTo>
                  <a:pt x="4720" y="4314"/>
                </a:lnTo>
                <a:close/>
                <a:moveTo>
                  <a:pt x="3783" y="4845"/>
                </a:moveTo>
                <a:lnTo>
                  <a:pt x="3814" y="4908"/>
                </a:lnTo>
                <a:lnTo>
                  <a:pt x="4939" y="6877"/>
                </a:lnTo>
                <a:lnTo>
                  <a:pt x="4658" y="6971"/>
                </a:lnTo>
                <a:lnTo>
                  <a:pt x="4377" y="7033"/>
                </a:lnTo>
                <a:lnTo>
                  <a:pt x="4064" y="7096"/>
                </a:lnTo>
                <a:lnTo>
                  <a:pt x="3470" y="7096"/>
                </a:lnTo>
                <a:lnTo>
                  <a:pt x="3158" y="7033"/>
                </a:lnTo>
                <a:lnTo>
                  <a:pt x="2876" y="6971"/>
                </a:lnTo>
                <a:lnTo>
                  <a:pt x="2595" y="6877"/>
                </a:lnTo>
                <a:lnTo>
                  <a:pt x="3751" y="4908"/>
                </a:lnTo>
                <a:lnTo>
                  <a:pt x="3783" y="4845"/>
                </a:lnTo>
                <a:close/>
                <a:moveTo>
                  <a:pt x="3376" y="0"/>
                </a:moveTo>
                <a:lnTo>
                  <a:pt x="3001" y="63"/>
                </a:lnTo>
                <a:lnTo>
                  <a:pt x="2657" y="156"/>
                </a:lnTo>
                <a:lnTo>
                  <a:pt x="2314" y="281"/>
                </a:lnTo>
                <a:lnTo>
                  <a:pt x="1970" y="438"/>
                </a:lnTo>
                <a:lnTo>
                  <a:pt x="1657" y="625"/>
                </a:lnTo>
                <a:lnTo>
                  <a:pt x="1376" y="844"/>
                </a:lnTo>
                <a:lnTo>
                  <a:pt x="1126" y="1094"/>
                </a:lnTo>
                <a:lnTo>
                  <a:pt x="876" y="1344"/>
                </a:lnTo>
                <a:lnTo>
                  <a:pt x="657" y="1657"/>
                </a:lnTo>
                <a:lnTo>
                  <a:pt x="469" y="1969"/>
                </a:lnTo>
                <a:lnTo>
                  <a:pt x="313" y="2282"/>
                </a:lnTo>
                <a:lnTo>
                  <a:pt x="188" y="2626"/>
                </a:lnTo>
                <a:lnTo>
                  <a:pt x="94" y="3001"/>
                </a:lnTo>
                <a:lnTo>
                  <a:pt x="32" y="3376"/>
                </a:lnTo>
                <a:lnTo>
                  <a:pt x="1" y="3751"/>
                </a:lnTo>
                <a:lnTo>
                  <a:pt x="32" y="4064"/>
                </a:lnTo>
                <a:lnTo>
                  <a:pt x="63" y="4345"/>
                </a:lnTo>
                <a:lnTo>
                  <a:pt x="126" y="4626"/>
                </a:lnTo>
                <a:lnTo>
                  <a:pt x="188" y="4908"/>
                </a:lnTo>
                <a:lnTo>
                  <a:pt x="313" y="5189"/>
                </a:lnTo>
                <a:lnTo>
                  <a:pt x="407" y="5439"/>
                </a:lnTo>
                <a:lnTo>
                  <a:pt x="563" y="5720"/>
                </a:lnTo>
                <a:lnTo>
                  <a:pt x="719" y="5939"/>
                </a:lnTo>
                <a:lnTo>
                  <a:pt x="907" y="6189"/>
                </a:lnTo>
                <a:lnTo>
                  <a:pt x="1095" y="6408"/>
                </a:lnTo>
                <a:lnTo>
                  <a:pt x="1313" y="6595"/>
                </a:lnTo>
                <a:lnTo>
                  <a:pt x="1532" y="6783"/>
                </a:lnTo>
                <a:lnTo>
                  <a:pt x="1782" y="6939"/>
                </a:lnTo>
                <a:lnTo>
                  <a:pt x="2032" y="7096"/>
                </a:lnTo>
                <a:lnTo>
                  <a:pt x="2314" y="7221"/>
                </a:lnTo>
                <a:lnTo>
                  <a:pt x="2564" y="7314"/>
                </a:lnTo>
                <a:lnTo>
                  <a:pt x="2876" y="7408"/>
                </a:lnTo>
                <a:lnTo>
                  <a:pt x="3158" y="7471"/>
                </a:lnTo>
                <a:lnTo>
                  <a:pt x="3470" y="7502"/>
                </a:lnTo>
                <a:lnTo>
                  <a:pt x="4158" y="7502"/>
                </a:lnTo>
                <a:lnTo>
                  <a:pt x="4533" y="7439"/>
                </a:lnTo>
                <a:lnTo>
                  <a:pt x="4877" y="7346"/>
                </a:lnTo>
                <a:lnTo>
                  <a:pt x="5252" y="7221"/>
                </a:lnTo>
                <a:lnTo>
                  <a:pt x="5564" y="7064"/>
                </a:lnTo>
                <a:lnTo>
                  <a:pt x="5877" y="6877"/>
                </a:lnTo>
                <a:lnTo>
                  <a:pt x="6158" y="6658"/>
                </a:lnTo>
                <a:lnTo>
                  <a:pt x="6440" y="6408"/>
                </a:lnTo>
                <a:lnTo>
                  <a:pt x="6690" y="6127"/>
                </a:lnTo>
                <a:lnTo>
                  <a:pt x="6877" y="5845"/>
                </a:lnTo>
                <a:lnTo>
                  <a:pt x="7096" y="5533"/>
                </a:lnTo>
                <a:lnTo>
                  <a:pt x="7252" y="5220"/>
                </a:lnTo>
                <a:lnTo>
                  <a:pt x="7377" y="4876"/>
                </a:lnTo>
                <a:lnTo>
                  <a:pt x="7471" y="4501"/>
                </a:lnTo>
                <a:lnTo>
                  <a:pt x="7502" y="4126"/>
                </a:lnTo>
                <a:lnTo>
                  <a:pt x="7534" y="3751"/>
                </a:lnTo>
                <a:lnTo>
                  <a:pt x="7502" y="3376"/>
                </a:lnTo>
                <a:lnTo>
                  <a:pt x="7471" y="3001"/>
                </a:lnTo>
                <a:lnTo>
                  <a:pt x="7377" y="2626"/>
                </a:lnTo>
                <a:lnTo>
                  <a:pt x="7252" y="2282"/>
                </a:lnTo>
                <a:lnTo>
                  <a:pt x="7096" y="1969"/>
                </a:lnTo>
                <a:lnTo>
                  <a:pt x="6877" y="1657"/>
                </a:lnTo>
                <a:lnTo>
                  <a:pt x="6690" y="1344"/>
                </a:lnTo>
                <a:lnTo>
                  <a:pt x="6440" y="1094"/>
                </a:lnTo>
                <a:lnTo>
                  <a:pt x="6158" y="844"/>
                </a:lnTo>
                <a:lnTo>
                  <a:pt x="5877" y="625"/>
                </a:lnTo>
                <a:lnTo>
                  <a:pt x="5564" y="438"/>
                </a:lnTo>
                <a:lnTo>
                  <a:pt x="5252" y="281"/>
                </a:lnTo>
                <a:lnTo>
                  <a:pt x="4877" y="156"/>
                </a:lnTo>
                <a:lnTo>
                  <a:pt x="4533" y="63"/>
                </a:lnTo>
                <a:lnTo>
                  <a:pt x="4158" y="0"/>
                </a:lnTo>
                <a:close/>
              </a:path>
            </a:pathLst>
          </a:custGeom>
          <a:solidFill>
            <a:srgbClr val="E9E5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3"/>
          <p:cNvSpPr/>
          <p:nvPr/>
        </p:nvSpPr>
        <p:spPr>
          <a:xfrm>
            <a:off x="3372119" y="4355219"/>
            <a:ext cx="70854" cy="70854"/>
          </a:xfrm>
          <a:custGeom>
            <a:avLst/>
            <a:gdLst/>
            <a:ahLst/>
            <a:cxnLst/>
            <a:rect l="l" t="t" r="r" b="b"/>
            <a:pathLst>
              <a:path w="1126" h="1126" extrusionOk="0">
                <a:moveTo>
                  <a:pt x="438" y="0"/>
                </a:moveTo>
                <a:lnTo>
                  <a:pt x="344" y="63"/>
                </a:lnTo>
                <a:lnTo>
                  <a:pt x="250" y="94"/>
                </a:lnTo>
                <a:lnTo>
                  <a:pt x="156" y="157"/>
                </a:lnTo>
                <a:lnTo>
                  <a:pt x="94" y="250"/>
                </a:lnTo>
                <a:lnTo>
                  <a:pt x="31" y="344"/>
                </a:lnTo>
                <a:lnTo>
                  <a:pt x="0" y="438"/>
                </a:lnTo>
                <a:lnTo>
                  <a:pt x="0" y="563"/>
                </a:lnTo>
                <a:lnTo>
                  <a:pt x="0" y="657"/>
                </a:lnTo>
                <a:lnTo>
                  <a:pt x="31" y="782"/>
                </a:lnTo>
                <a:lnTo>
                  <a:pt x="94" y="876"/>
                </a:lnTo>
                <a:lnTo>
                  <a:pt x="156" y="938"/>
                </a:lnTo>
                <a:lnTo>
                  <a:pt x="250" y="1032"/>
                </a:lnTo>
                <a:lnTo>
                  <a:pt x="344" y="1063"/>
                </a:lnTo>
                <a:lnTo>
                  <a:pt x="438" y="1094"/>
                </a:lnTo>
                <a:lnTo>
                  <a:pt x="563" y="1126"/>
                </a:lnTo>
                <a:lnTo>
                  <a:pt x="656" y="1094"/>
                </a:lnTo>
                <a:lnTo>
                  <a:pt x="781" y="1063"/>
                </a:lnTo>
                <a:lnTo>
                  <a:pt x="875" y="1032"/>
                </a:lnTo>
                <a:lnTo>
                  <a:pt x="938" y="938"/>
                </a:lnTo>
                <a:lnTo>
                  <a:pt x="1000" y="876"/>
                </a:lnTo>
                <a:lnTo>
                  <a:pt x="1063" y="782"/>
                </a:lnTo>
                <a:lnTo>
                  <a:pt x="1094" y="657"/>
                </a:lnTo>
                <a:lnTo>
                  <a:pt x="1125" y="563"/>
                </a:lnTo>
                <a:lnTo>
                  <a:pt x="1094" y="438"/>
                </a:lnTo>
                <a:lnTo>
                  <a:pt x="1063" y="344"/>
                </a:lnTo>
                <a:lnTo>
                  <a:pt x="1000" y="250"/>
                </a:lnTo>
                <a:lnTo>
                  <a:pt x="938" y="157"/>
                </a:lnTo>
                <a:lnTo>
                  <a:pt x="875" y="94"/>
                </a:lnTo>
                <a:lnTo>
                  <a:pt x="781" y="63"/>
                </a:lnTo>
                <a:lnTo>
                  <a:pt x="656" y="0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3"/>
          <p:cNvSpPr/>
          <p:nvPr/>
        </p:nvSpPr>
        <p:spPr>
          <a:xfrm>
            <a:off x="3086881" y="4070048"/>
            <a:ext cx="639318" cy="641206"/>
          </a:xfrm>
          <a:custGeom>
            <a:avLst/>
            <a:gdLst/>
            <a:ahLst/>
            <a:cxnLst/>
            <a:rect l="l" t="t" r="r" b="b"/>
            <a:pathLst>
              <a:path w="10160" h="10190" extrusionOk="0">
                <a:moveTo>
                  <a:pt x="5471" y="1344"/>
                </a:moveTo>
                <a:lnTo>
                  <a:pt x="5846" y="1407"/>
                </a:lnTo>
                <a:lnTo>
                  <a:pt x="6190" y="1500"/>
                </a:lnTo>
                <a:lnTo>
                  <a:pt x="6565" y="1625"/>
                </a:lnTo>
                <a:lnTo>
                  <a:pt x="6877" y="1782"/>
                </a:lnTo>
                <a:lnTo>
                  <a:pt x="7190" y="1969"/>
                </a:lnTo>
                <a:lnTo>
                  <a:pt x="7471" y="2188"/>
                </a:lnTo>
                <a:lnTo>
                  <a:pt x="7753" y="2438"/>
                </a:lnTo>
                <a:lnTo>
                  <a:pt x="8003" y="2688"/>
                </a:lnTo>
                <a:lnTo>
                  <a:pt x="8190" y="3001"/>
                </a:lnTo>
                <a:lnTo>
                  <a:pt x="8409" y="3313"/>
                </a:lnTo>
                <a:lnTo>
                  <a:pt x="8565" y="3626"/>
                </a:lnTo>
                <a:lnTo>
                  <a:pt x="8690" y="3970"/>
                </a:lnTo>
                <a:lnTo>
                  <a:pt x="8784" y="4345"/>
                </a:lnTo>
                <a:lnTo>
                  <a:pt x="8815" y="4720"/>
                </a:lnTo>
                <a:lnTo>
                  <a:pt x="8847" y="5095"/>
                </a:lnTo>
                <a:lnTo>
                  <a:pt x="8815" y="5470"/>
                </a:lnTo>
                <a:lnTo>
                  <a:pt x="8784" y="5845"/>
                </a:lnTo>
                <a:lnTo>
                  <a:pt x="8690" y="6220"/>
                </a:lnTo>
                <a:lnTo>
                  <a:pt x="8565" y="6564"/>
                </a:lnTo>
                <a:lnTo>
                  <a:pt x="8409" y="6877"/>
                </a:lnTo>
                <a:lnTo>
                  <a:pt x="8190" y="7189"/>
                </a:lnTo>
                <a:lnTo>
                  <a:pt x="8003" y="7471"/>
                </a:lnTo>
                <a:lnTo>
                  <a:pt x="7753" y="7752"/>
                </a:lnTo>
                <a:lnTo>
                  <a:pt x="7471" y="8002"/>
                </a:lnTo>
                <a:lnTo>
                  <a:pt x="7190" y="8221"/>
                </a:lnTo>
                <a:lnTo>
                  <a:pt x="6877" y="8408"/>
                </a:lnTo>
                <a:lnTo>
                  <a:pt x="6565" y="8565"/>
                </a:lnTo>
                <a:lnTo>
                  <a:pt x="6190" y="8690"/>
                </a:lnTo>
                <a:lnTo>
                  <a:pt x="5846" y="8783"/>
                </a:lnTo>
                <a:lnTo>
                  <a:pt x="5471" y="8846"/>
                </a:lnTo>
                <a:lnTo>
                  <a:pt x="4783" y="8846"/>
                </a:lnTo>
                <a:lnTo>
                  <a:pt x="4471" y="8815"/>
                </a:lnTo>
                <a:lnTo>
                  <a:pt x="4189" y="8752"/>
                </a:lnTo>
                <a:lnTo>
                  <a:pt x="3877" y="8658"/>
                </a:lnTo>
                <a:lnTo>
                  <a:pt x="3627" y="8565"/>
                </a:lnTo>
                <a:lnTo>
                  <a:pt x="3345" y="8440"/>
                </a:lnTo>
                <a:lnTo>
                  <a:pt x="3095" y="8283"/>
                </a:lnTo>
                <a:lnTo>
                  <a:pt x="2845" y="8127"/>
                </a:lnTo>
                <a:lnTo>
                  <a:pt x="2626" y="7939"/>
                </a:lnTo>
                <a:lnTo>
                  <a:pt x="2408" y="7752"/>
                </a:lnTo>
                <a:lnTo>
                  <a:pt x="2220" y="7533"/>
                </a:lnTo>
                <a:lnTo>
                  <a:pt x="2032" y="7283"/>
                </a:lnTo>
                <a:lnTo>
                  <a:pt x="1876" y="7064"/>
                </a:lnTo>
                <a:lnTo>
                  <a:pt x="1720" y="6783"/>
                </a:lnTo>
                <a:lnTo>
                  <a:pt x="1626" y="6533"/>
                </a:lnTo>
                <a:lnTo>
                  <a:pt x="1501" y="6252"/>
                </a:lnTo>
                <a:lnTo>
                  <a:pt x="1439" y="5970"/>
                </a:lnTo>
                <a:lnTo>
                  <a:pt x="1376" y="5689"/>
                </a:lnTo>
                <a:lnTo>
                  <a:pt x="1345" y="5408"/>
                </a:lnTo>
                <a:lnTo>
                  <a:pt x="1314" y="5095"/>
                </a:lnTo>
                <a:lnTo>
                  <a:pt x="1345" y="4720"/>
                </a:lnTo>
                <a:lnTo>
                  <a:pt x="1407" y="4345"/>
                </a:lnTo>
                <a:lnTo>
                  <a:pt x="1501" y="3970"/>
                </a:lnTo>
                <a:lnTo>
                  <a:pt x="1626" y="3626"/>
                </a:lnTo>
                <a:lnTo>
                  <a:pt x="1782" y="3313"/>
                </a:lnTo>
                <a:lnTo>
                  <a:pt x="1970" y="3001"/>
                </a:lnTo>
                <a:lnTo>
                  <a:pt x="2189" y="2688"/>
                </a:lnTo>
                <a:lnTo>
                  <a:pt x="2439" y="2438"/>
                </a:lnTo>
                <a:lnTo>
                  <a:pt x="2689" y="2188"/>
                </a:lnTo>
                <a:lnTo>
                  <a:pt x="2970" y="1969"/>
                </a:lnTo>
                <a:lnTo>
                  <a:pt x="3283" y="1782"/>
                </a:lnTo>
                <a:lnTo>
                  <a:pt x="3627" y="1625"/>
                </a:lnTo>
                <a:lnTo>
                  <a:pt x="3970" y="1500"/>
                </a:lnTo>
                <a:lnTo>
                  <a:pt x="4314" y="1407"/>
                </a:lnTo>
                <a:lnTo>
                  <a:pt x="4689" y="1344"/>
                </a:lnTo>
                <a:close/>
                <a:moveTo>
                  <a:pt x="5096" y="0"/>
                </a:moveTo>
                <a:lnTo>
                  <a:pt x="4564" y="31"/>
                </a:lnTo>
                <a:lnTo>
                  <a:pt x="4064" y="125"/>
                </a:lnTo>
                <a:lnTo>
                  <a:pt x="3564" y="250"/>
                </a:lnTo>
                <a:lnTo>
                  <a:pt x="3095" y="406"/>
                </a:lnTo>
                <a:lnTo>
                  <a:pt x="2658" y="625"/>
                </a:lnTo>
                <a:lnTo>
                  <a:pt x="2251" y="875"/>
                </a:lnTo>
                <a:lnTo>
                  <a:pt x="1845" y="1157"/>
                </a:lnTo>
                <a:lnTo>
                  <a:pt x="1501" y="1500"/>
                </a:lnTo>
                <a:lnTo>
                  <a:pt x="1157" y="1844"/>
                </a:lnTo>
                <a:lnTo>
                  <a:pt x="876" y="2251"/>
                </a:lnTo>
                <a:lnTo>
                  <a:pt x="626" y="2657"/>
                </a:lnTo>
                <a:lnTo>
                  <a:pt x="407" y="3126"/>
                </a:lnTo>
                <a:lnTo>
                  <a:pt x="220" y="3595"/>
                </a:lnTo>
                <a:lnTo>
                  <a:pt x="94" y="4064"/>
                </a:lnTo>
                <a:lnTo>
                  <a:pt x="32" y="4564"/>
                </a:lnTo>
                <a:lnTo>
                  <a:pt x="1" y="5095"/>
                </a:lnTo>
                <a:lnTo>
                  <a:pt x="32" y="5689"/>
                </a:lnTo>
                <a:lnTo>
                  <a:pt x="126" y="6252"/>
                </a:lnTo>
                <a:lnTo>
                  <a:pt x="251" y="6658"/>
                </a:lnTo>
                <a:lnTo>
                  <a:pt x="407" y="7064"/>
                </a:lnTo>
                <a:lnTo>
                  <a:pt x="595" y="7439"/>
                </a:lnTo>
                <a:lnTo>
                  <a:pt x="782" y="7814"/>
                </a:lnTo>
                <a:lnTo>
                  <a:pt x="1032" y="8158"/>
                </a:lnTo>
                <a:lnTo>
                  <a:pt x="1282" y="8471"/>
                </a:lnTo>
                <a:lnTo>
                  <a:pt x="1595" y="8783"/>
                </a:lnTo>
                <a:lnTo>
                  <a:pt x="1907" y="9065"/>
                </a:lnTo>
                <a:lnTo>
                  <a:pt x="2251" y="9315"/>
                </a:lnTo>
                <a:lnTo>
                  <a:pt x="2595" y="9534"/>
                </a:lnTo>
                <a:lnTo>
                  <a:pt x="2970" y="9721"/>
                </a:lnTo>
                <a:lnTo>
                  <a:pt x="3377" y="9877"/>
                </a:lnTo>
                <a:lnTo>
                  <a:pt x="3783" y="10002"/>
                </a:lnTo>
                <a:lnTo>
                  <a:pt x="4189" y="10096"/>
                </a:lnTo>
                <a:lnTo>
                  <a:pt x="4627" y="10159"/>
                </a:lnTo>
                <a:lnTo>
                  <a:pt x="5096" y="10190"/>
                </a:lnTo>
                <a:lnTo>
                  <a:pt x="5533" y="10159"/>
                </a:lnTo>
                <a:lnTo>
                  <a:pt x="5971" y="10096"/>
                </a:lnTo>
                <a:lnTo>
                  <a:pt x="6377" y="10002"/>
                </a:lnTo>
                <a:lnTo>
                  <a:pt x="6815" y="9877"/>
                </a:lnTo>
                <a:lnTo>
                  <a:pt x="7190" y="9721"/>
                </a:lnTo>
                <a:lnTo>
                  <a:pt x="7565" y="9534"/>
                </a:lnTo>
                <a:lnTo>
                  <a:pt x="7940" y="9315"/>
                </a:lnTo>
                <a:lnTo>
                  <a:pt x="8253" y="9065"/>
                </a:lnTo>
                <a:lnTo>
                  <a:pt x="8596" y="8783"/>
                </a:lnTo>
                <a:lnTo>
                  <a:pt x="8878" y="8471"/>
                </a:lnTo>
                <a:lnTo>
                  <a:pt x="9128" y="8158"/>
                </a:lnTo>
                <a:lnTo>
                  <a:pt x="9378" y="7814"/>
                </a:lnTo>
                <a:lnTo>
                  <a:pt x="9597" y="7439"/>
                </a:lnTo>
                <a:lnTo>
                  <a:pt x="9784" y="7064"/>
                </a:lnTo>
                <a:lnTo>
                  <a:pt x="9909" y="6658"/>
                </a:lnTo>
                <a:lnTo>
                  <a:pt x="10034" y="6252"/>
                </a:lnTo>
                <a:lnTo>
                  <a:pt x="10128" y="5689"/>
                </a:lnTo>
                <a:lnTo>
                  <a:pt x="10159" y="5095"/>
                </a:lnTo>
                <a:lnTo>
                  <a:pt x="10159" y="4595"/>
                </a:lnTo>
                <a:lnTo>
                  <a:pt x="10066" y="4095"/>
                </a:lnTo>
                <a:lnTo>
                  <a:pt x="9941" y="3626"/>
                </a:lnTo>
                <a:lnTo>
                  <a:pt x="9784" y="3157"/>
                </a:lnTo>
                <a:lnTo>
                  <a:pt x="9597" y="2751"/>
                </a:lnTo>
                <a:lnTo>
                  <a:pt x="9347" y="2313"/>
                </a:lnTo>
                <a:lnTo>
                  <a:pt x="9065" y="1938"/>
                </a:lnTo>
                <a:lnTo>
                  <a:pt x="8753" y="1594"/>
                </a:lnTo>
                <a:lnTo>
                  <a:pt x="8409" y="1250"/>
                </a:lnTo>
                <a:lnTo>
                  <a:pt x="8065" y="969"/>
                </a:lnTo>
                <a:lnTo>
                  <a:pt x="7659" y="719"/>
                </a:lnTo>
                <a:lnTo>
                  <a:pt x="7221" y="469"/>
                </a:lnTo>
                <a:lnTo>
                  <a:pt x="6784" y="313"/>
                </a:lnTo>
                <a:lnTo>
                  <a:pt x="6315" y="156"/>
                </a:lnTo>
                <a:lnTo>
                  <a:pt x="5846" y="63"/>
                </a:lnTo>
                <a:lnTo>
                  <a:pt x="5346" y="31"/>
                </a:lnTo>
                <a:lnTo>
                  <a:pt x="5096" y="0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3"/>
          <p:cNvSpPr/>
          <p:nvPr/>
        </p:nvSpPr>
        <p:spPr>
          <a:xfrm>
            <a:off x="3466506" y="4426008"/>
            <a:ext cx="147559" cy="127927"/>
          </a:xfrm>
          <a:custGeom>
            <a:avLst/>
            <a:gdLst/>
            <a:ahLst/>
            <a:cxnLst/>
            <a:rect l="l" t="t" r="r" b="b"/>
            <a:pathLst>
              <a:path w="2345" h="2033" extrusionOk="0">
                <a:moveTo>
                  <a:pt x="0" y="1"/>
                </a:moveTo>
                <a:lnTo>
                  <a:pt x="375" y="595"/>
                </a:lnTo>
                <a:lnTo>
                  <a:pt x="1188" y="2032"/>
                </a:lnTo>
                <a:lnTo>
                  <a:pt x="1407" y="1814"/>
                </a:lnTo>
                <a:lnTo>
                  <a:pt x="1595" y="1595"/>
                </a:lnTo>
                <a:lnTo>
                  <a:pt x="1782" y="1376"/>
                </a:lnTo>
                <a:lnTo>
                  <a:pt x="1938" y="1126"/>
                </a:lnTo>
                <a:lnTo>
                  <a:pt x="2095" y="845"/>
                </a:lnTo>
                <a:lnTo>
                  <a:pt x="2188" y="595"/>
                </a:lnTo>
                <a:lnTo>
                  <a:pt x="2282" y="282"/>
                </a:lnTo>
                <a:lnTo>
                  <a:pt x="2345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3"/>
          <p:cNvSpPr/>
          <p:nvPr/>
        </p:nvSpPr>
        <p:spPr>
          <a:xfrm>
            <a:off x="3147855" y="4089680"/>
            <a:ext cx="515419" cy="169205"/>
          </a:xfrm>
          <a:custGeom>
            <a:avLst/>
            <a:gdLst/>
            <a:ahLst/>
            <a:cxnLst/>
            <a:rect l="l" t="t" r="r" b="b"/>
            <a:pathLst>
              <a:path w="8191" h="2689" extrusionOk="0">
                <a:moveTo>
                  <a:pt x="3939" y="1"/>
                </a:moveTo>
                <a:lnTo>
                  <a:pt x="3595" y="32"/>
                </a:lnTo>
                <a:lnTo>
                  <a:pt x="3283" y="63"/>
                </a:lnTo>
                <a:lnTo>
                  <a:pt x="2970" y="126"/>
                </a:lnTo>
                <a:lnTo>
                  <a:pt x="2658" y="219"/>
                </a:lnTo>
                <a:lnTo>
                  <a:pt x="2345" y="313"/>
                </a:lnTo>
                <a:lnTo>
                  <a:pt x="2064" y="438"/>
                </a:lnTo>
                <a:lnTo>
                  <a:pt x="1782" y="595"/>
                </a:lnTo>
                <a:lnTo>
                  <a:pt x="1501" y="751"/>
                </a:lnTo>
                <a:lnTo>
                  <a:pt x="1251" y="907"/>
                </a:lnTo>
                <a:lnTo>
                  <a:pt x="1001" y="1126"/>
                </a:lnTo>
                <a:lnTo>
                  <a:pt x="782" y="1345"/>
                </a:lnTo>
                <a:lnTo>
                  <a:pt x="563" y="1564"/>
                </a:lnTo>
                <a:lnTo>
                  <a:pt x="345" y="1814"/>
                </a:lnTo>
                <a:lnTo>
                  <a:pt x="157" y="2064"/>
                </a:lnTo>
                <a:lnTo>
                  <a:pt x="1" y="2345"/>
                </a:lnTo>
                <a:lnTo>
                  <a:pt x="219" y="2470"/>
                </a:lnTo>
                <a:lnTo>
                  <a:pt x="376" y="2220"/>
                </a:lnTo>
                <a:lnTo>
                  <a:pt x="532" y="1970"/>
                </a:lnTo>
                <a:lnTo>
                  <a:pt x="720" y="1751"/>
                </a:lnTo>
                <a:lnTo>
                  <a:pt x="907" y="1532"/>
                </a:lnTo>
                <a:lnTo>
                  <a:pt x="1126" y="1345"/>
                </a:lnTo>
                <a:lnTo>
                  <a:pt x="1345" y="1157"/>
                </a:lnTo>
                <a:lnTo>
                  <a:pt x="1564" y="1001"/>
                </a:lnTo>
                <a:lnTo>
                  <a:pt x="1814" y="845"/>
                </a:lnTo>
                <a:lnTo>
                  <a:pt x="2314" y="595"/>
                </a:lnTo>
                <a:lnTo>
                  <a:pt x="2595" y="501"/>
                </a:lnTo>
                <a:lnTo>
                  <a:pt x="2876" y="407"/>
                </a:lnTo>
                <a:lnTo>
                  <a:pt x="3158" y="344"/>
                </a:lnTo>
                <a:lnTo>
                  <a:pt x="3439" y="313"/>
                </a:lnTo>
                <a:lnTo>
                  <a:pt x="3720" y="282"/>
                </a:lnTo>
                <a:lnTo>
                  <a:pt x="4033" y="251"/>
                </a:lnTo>
                <a:lnTo>
                  <a:pt x="4252" y="251"/>
                </a:lnTo>
                <a:lnTo>
                  <a:pt x="4564" y="282"/>
                </a:lnTo>
                <a:lnTo>
                  <a:pt x="4846" y="344"/>
                </a:lnTo>
                <a:lnTo>
                  <a:pt x="5127" y="407"/>
                </a:lnTo>
                <a:lnTo>
                  <a:pt x="5408" y="470"/>
                </a:lnTo>
                <a:lnTo>
                  <a:pt x="5690" y="563"/>
                </a:lnTo>
                <a:lnTo>
                  <a:pt x="5971" y="688"/>
                </a:lnTo>
                <a:lnTo>
                  <a:pt x="6221" y="813"/>
                </a:lnTo>
                <a:lnTo>
                  <a:pt x="6471" y="970"/>
                </a:lnTo>
                <a:lnTo>
                  <a:pt x="6690" y="1126"/>
                </a:lnTo>
                <a:lnTo>
                  <a:pt x="6909" y="1313"/>
                </a:lnTo>
                <a:lnTo>
                  <a:pt x="7127" y="1501"/>
                </a:lnTo>
                <a:lnTo>
                  <a:pt x="7315" y="1720"/>
                </a:lnTo>
                <a:lnTo>
                  <a:pt x="7502" y="1939"/>
                </a:lnTo>
                <a:lnTo>
                  <a:pt x="7659" y="2189"/>
                </a:lnTo>
                <a:lnTo>
                  <a:pt x="7815" y="2439"/>
                </a:lnTo>
                <a:lnTo>
                  <a:pt x="7940" y="2689"/>
                </a:lnTo>
                <a:lnTo>
                  <a:pt x="8190" y="2564"/>
                </a:lnTo>
                <a:lnTo>
                  <a:pt x="8034" y="2314"/>
                </a:lnTo>
                <a:lnTo>
                  <a:pt x="7878" y="2032"/>
                </a:lnTo>
                <a:lnTo>
                  <a:pt x="7690" y="1782"/>
                </a:lnTo>
                <a:lnTo>
                  <a:pt x="7502" y="1564"/>
                </a:lnTo>
                <a:lnTo>
                  <a:pt x="7315" y="1345"/>
                </a:lnTo>
                <a:lnTo>
                  <a:pt x="7065" y="1126"/>
                </a:lnTo>
                <a:lnTo>
                  <a:pt x="6846" y="938"/>
                </a:lnTo>
                <a:lnTo>
                  <a:pt x="6596" y="782"/>
                </a:lnTo>
                <a:lnTo>
                  <a:pt x="6346" y="626"/>
                </a:lnTo>
                <a:lnTo>
                  <a:pt x="6065" y="470"/>
                </a:lnTo>
                <a:lnTo>
                  <a:pt x="5783" y="344"/>
                </a:lnTo>
                <a:lnTo>
                  <a:pt x="5502" y="251"/>
                </a:lnTo>
                <a:lnTo>
                  <a:pt x="5189" y="157"/>
                </a:lnTo>
                <a:lnTo>
                  <a:pt x="4908" y="94"/>
                </a:lnTo>
                <a:lnTo>
                  <a:pt x="4596" y="32"/>
                </a:lnTo>
                <a:lnTo>
                  <a:pt x="4252" y="32"/>
                </a:lnTo>
                <a:lnTo>
                  <a:pt x="3939" y="1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3"/>
          <p:cNvSpPr/>
          <p:nvPr/>
        </p:nvSpPr>
        <p:spPr>
          <a:xfrm>
            <a:off x="1175100" y="4227358"/>
            <a:ext cx="145608" cy="127927"/>
          </a:xfrm>
          <a:custGeom>
            <a:avLst/>
            <a:gdLst/>
            <a:ahLst/>
            <a:cxnLst/>
            <a:rect l="l" t="t" r="r" b="b"/>
            <a:pathLst>
              <a:path w="2314" h="2033" extrusionOk="0">
                <a:moveTo>
                  <a:pt x="1157" y="1"/>
                </a:moveTo>
                <a:lnTo>
                  <a:pt x="1" y="2032"/>
                </a:lnTo>
                <a:lnTo>
                  <a:pt x="2314" y="2032"/>
                </a:lnTo>
                <a:lnTo>
                  <a:pt x="2251" y="1751"/>
                </a:lnTo>
                <a:lnTo>
                  <a:pt x="2157" y="1439"/>
                </a:lnTo>
                <a:lnTo>
                  <a:pt x="2064" y="1157"/>
                </a:lnTo>
                <a:lnTo>
                  <a:pt x="1907" y="907"/>
                </a:lnTo>
                <a:lnTo>
                  <a:pt x="1751" y="657"/>
                </a:lnTo>
                <a:lnTo>
                  <a:pt x="1563" y="438"/>
                </a:lnTo>
                <a:lnTo>
                  <a:pt x="1376" y="219"/>
                </a:lnTo>
                <a:lnTo>
                  <a:pt x="1157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3"/>
          <p:cNvSpPr/>
          <p:nvPr/>
        </p:nvSpPr>
        <p:spPr>
          <a:xfrm>
            <a:off x="1039371" y="4180165"/>
            <a:ext cx="147622" cy="139693"/>
          </a:xfrm>
          <a:custGeom>
            <a:avLst/>
            <a:gdLst/>
            <a:ahLst/>
            <a:cxnLst/>
            <a:rect l="l" t="t" r="r" b="b"/>
            <a:pathLst>
              <a:path w="2346" h="2220" extrusionOk="0">
                <a:moveTo>
                  <a:pt x="876" y="0"/>
                </a:moveTo>
                <a:lnTo>
                  <a:pt x="563" y="63"/>
                </a:lnTo>
                <a:lnTo>
                  <a:pt x="282" y="126"/>
                </a:lnTo>
                <a:lnTo>
                  <a:pt x="1" y="219"/>
                </a:lnTo>
                <a:lnTo>
                  <a:pt x="1189" y="2220"/>
                </a:lnTo>
                <a:lnTo>
                  <a:pt x="2345" y="219"/>
                </a:lnTo>
                <a:lnTo>
                  <a:pt x="2064" y="126"/>
                </a:lnTo>
                <a:lnTo>
                  <a:pt x="1782" y="63"/>
                </a:lnTo>
                <a:lnTo>
                  <a:pt x="1501" y="0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3"/>
          <p:cNvSpPr/>
          <p:nvPr/>
        </p:nvSpPr>
        <p:spPr>
          <a:xfrm>
            <a:off x="905656" y="4227358"/>
            <a:ext cx="147559" cy="127927"/>
          </a:xfrm>
          <a:custGeom>
            <a:avLst/>
            <a:gdLst/>
            <a:ahLst/>
            <a:cxnLst/>
            <a:rect l="l" t="t" r="r" b="b"/>
            <a:pathLst>
              <a:path w="2345" h="2033" extrusionOk="0">
                <a:moveTo>
                  <a:pt x="1188" y="1"/>
                </a:moveTo>
                <a:lnTo>
                  <a:pt x="969" y="219"/>
                </a:lnTo>
                <a:lnTo>
                  <a:pt x="750" y="438"/>
                </a:lnTo>
                <a:lnTo>
                  <a:pt x="563" y="657"/>
                </a:lnTo>
                <a:lnTo>
                  <a:pt x="407" y="907"/>
                </a:lnTo>
                <a:lnTo>
                  <a:pt x="282" y="1188"/>
                </a:lnTo>
                <a:lnTo>
                  <a:pt x="157" y="1439"/>
                </a:lnTo>
                <a:lnTo>
                  <a:pt x="63" y="1751"/>
                </a:lnTo>
                <a:lnTo>
                  <a:pt x="0" y="2032"/>
                </a:lnTo>
                <a:lnTo>
                  <a:pt x="2345" y="2032"/>
                </a:lnTo>
                <a:lnTo>
                  <a:pt x="1188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3"/>
          <p:cNvSpPr/>
          <p:nvPr/>
        </p:nvSpPr>
        <p:spPr>
          <a:xfrm>
            <a:off x="905656" y="4426008"/>
            <a:ext cx="147559" cy="127927"/>
          </a:xfrm>
          <a:custGeom>
            <a:avLst/>
            <a:gdLst/>
            <a:ahLst/>
            <a:cxnLst/>
            <a:rect l="l" t="t" r="r" b="b"/>
            <a:pathLst>
              <a:path w="2345" h="2033" extrusionOk="0">
                <a:moveTo>
                  <a:pt x="0" y="1"/>
                </a:moveTo>
                <a:lnTo>
                  <a:pt x="63" y="313"/>
                </a:lnTo>
                <a:lnTo>
                  <a:pt x="157" y="595"/>
                </a:lnTo>
                <a:lnTo>
                  <a:pt x="344" y="1001"/>
                </a:lnTo>
                <a:lnTo>
                  <a:pt x="594" y="1376"/>
                </a:lnTo>
                <a:lnTo>
                  <a:pt x="844" y="1720"/>
                </a:lnTo>
                <a:lnTo>
                  <a:pt x="1188" y="2032"/>
                </a:lnTo>
                <a:lnTo>
                  <a:pt x="2001" y="595"/>
                </a:lnTo>
                <a:lnTo>
                  <a:pt x="2345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3"/>
          <p:cNvSpPr/>
          <p:nvPr/>
        </p:nvSpPr>
        <p:spPr>
          <a:xfrm>
            <a:off x="1039371" y="4463385"/>
            <a:ext cx="147622" cy="137743"/>
          </a:xfrm>
          <a:custGeom>
            <a:avLst/>
            <a:gdLst/>
            <a:ahLst/>
            <a:cxnLst/>
            <a:rect l="l" t="t" r="r" b="b"/>
            <a:pathLst>
              <a:path w="2346" h="2189" extrusionOk="0">
                <a:moveTo>
                  <a:pt x="1157" y="1"/>
                </a:moveTo>
                <a:lnTo>
                  <a:pt x="1" y="1970"/>
                </a:lnTo>
                <a:lnTo>
                  <a:pt x="282" y="2064"/>
                </a:lnTo>
                <a:lnTo>
                  <a:pt x="563" y="2126"/>
                </a:lnTo>
                <a:lnTo>
                  <a:pt x="876" y="2189"/>
                </a:lnTo>
                <a:lnTo>
                  <a:pt x="1501" y="2189"/>
                </a:lnTo>
                <a:lnTo>
                  <a:pt x="1782" y="2126"/>
                </a:lnTo>
                <a:lnTo>
                  <a:pt x="2064" y="2064"/>
                </a:lnTo>
                <a:lnTo>
                  <a:pt x="2345" y="1970"/>
                </a:lnTo>
                <a:lnTo>
                  <a:pt x="1220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3"/>
          <p:cNvSpPr/>
          <p:nvPr/>
        </p:nvSpPr>
        <p:spPr>
          <a:xfrm>
            <a:off x="876144" y="4154618"/>
            <a:ext cx="474077" cy="472063"/>
          </a:xfrm>
          <a:custGeom>
            <a:avLst/>
            <a:gdLst/>
            <a:ahLst/>
            <a:cxnLst/>
            <a:rect l="l" t="t" r="r" b="b"/>
            <a:pathLst>
              <a:path w="7534" h="7502" extrusionOk="0">
                <a:moveTo>
                  <a:pt x="4095" y="406"/>
                </a:moveTo>
                <a:lnTo>
                  <a:pt x="4376" y="469"/>
                </a:lnTo>
                <a:lnTo>
                  <a:pt x="4658" y="532"/>
                </a:lnTo>
                <a:lnTo>
                  <a:pt x="4939" y="625"/>
                </a:lnTo>
                <a:lnTo>
                  <a:pt x="3783" y="2626"/>
                </a:lnTo>
                <a:lnTo>
                  <a:pt x="2595" y="625"/>
                </a:lnTo>
                <a:lnTo>
                  <a:pt x="2876" y="532"/>
                </a:lnTo>
                <a:lnTo>
                  <a:pt x="3157" y="469"/>
                </a:lnTo>
                <a:lnTo>
                  <a:pt x="3470" y="406"/>
                </a:lnTo>
                <a:close/>
                <a:moveTo>
                  <a:pt x="1657" y="1157"/>
                </a:moveTo>
                <a:lnTo>
                  <a:pt x="2814" y="3188"/>
                </a:lnTo>
                <a:lnTo>
                  <a:pt x="469" y="3188"/>
                </a:lnTo>
                <a:lnTo>
                  <a:pt x="532" y="2907"/>
                </a:lnTo>
                <a:lnTo>
                  <a:pt x="626" y="2595"/>
                </a:lnTo>
                <a:lnTo>
                  <a:pt x="751" y="2344"/>
                </a:lnTo>
                <a:lnTo>
                  <a:pt x="876" y="2063"/>
                </a:lnTo>
                <a:lnTo>
                  <a:pt x="1032" y="1813"/>
                </a:lnTo>
                <a:lnTo>
                  <a:pt x="1219" y="1594"/>
                </a:lnTo>
                <a:lnTo>
                  <a:pt x="1438" y="1375"/>
                </a:lnTo>
                <a:lnTo>
                  <a:pt x="1657" y="1157"/>
                </a:lnTo>
                <a:close/>
                <a:moveTo>
                  <a:pt x="5908" y="1157"/>
                </a:moveTo>
                <a:lnTo>
                  <a:pt x="6127" y="1375"/>
                </a:lnTo>
                <a:lnTo>
                  <a:pt x="6314" y="1594"/>
                </a:lnTo>
                <a:lnTo>
                  <a:pt x="6502" y="1813"/>
                </a:lnTo>
                <a:lnTo>
                  <a:pt x="6658" y="2063"/>
                </a:lnTo>
                <a:lnTo>
                  <a:pt x="6815" y="2313"/>
                </a:lnTo>
                <a:lnTo>
                  <a:pt x="6908" y="2595"/>
                </a:lnTo>
                <a:lnTo>
                  <a:pt x="7002" y="2907"/>
                </a:lnTo>
                <a:lnTo>
                  <a:pt x="7065" y="3188"/>
                </a:lnTo>
                <a:lnTo>
                  <a:pt x="4752" y="3188"/>
                </a:lnTo>
                <a:lnTo>
                  <a:pt x="5908" y="1157"/>
                </a:lnTo>
                <a:close/>
                <a:moveTo>
                  <a:pt x="2814" y="4314"/>
                </a:moveTo>
                <a:lnTo>
                  <a:pt x="2470" y="4908"/>
                </a:lnTo>
                <a:lnTo>
                  <a:pt x="1657" y="6345"/>
                </a:lnTo>
                <a:lnTo>
                  <a:pt x="1313" y="6033"/>
                </a:lnTo>
                <a:lnTo>
                  <a:pt x="1063" y="5689"/>
                </a:lnTo>
                <a:lnTo>
                  <a:pt x="813" y="5314"/>
                </a:lnTo>
                <a:lnTo>
                  <a:pt x="626" y="4908"/>
                </a:lnTo>
                <a:lnTo>
                  <a:pt x="532" y="4626"/>
                </a:lnTo>
                <a:lnTo>
                  <a:pt x="469" y="4314"/>
                </a:lnTo>
                <a:close/>
                <a:moveTo>
                  <a:pt x="7065" y="4314"/>
                </a:moveTo>
                <a:lnTo>
                  <a:pt x="7002" y="4595"/>
                </a:lnTo>
                <a:lnTo>
                  <a:pt x="6908" y="4908"/>
                </a:lnTo>
                <a:lnTo>
                  <a:pt x="6815" y="5158"/>
                </a:lnTo>
                <a:lnTo>
                  <a:pt x="6658" y="5439"/>
                </a:lnTo>
                <a:lnTo>
                  <a:pt x="6502" y="5689"/>
                </a:lnTo>
                <a:lnTo>
                  <a:pt x="6314" y="5908"/>
                </a:lnTo>
                <a:lnTo>
                  <a:pt x="6127" y="6127"/>
                </a:lnTo>
                <a:lnTo>
                  <a:pt x="5908" y="6345"/>
                </a:lnTo>
                <a:lnTo>
                  <a:pt x="5095" y="4908"/>
                </a:lnTo>
                <a:lnTo>
                  <a:pt x="4752" y="4314"/>
                </a:lnTo>
                <a:close/>
                <a:moveTo>
                  <a:pt x="3783" y="4845"/>
                </a:moveTo>
                <a:lnTo>
                  <a:pt x="3814" y="4908"/>
                </a:lnTo>
                <a:lnTo>
                  <a:pt x="4939" y="6877"/>
                </a:lnTo>
                <a:lnTo>
                  <a:pt x="4658" y="6971"/>
                </a:lnTo>
                <a:lnTo>
                  <a:pt x="4376" y="7033"/>
                </a:lnTo>
                <a:lnTo>
                  <a:pt x="4095" y="7096"/>
                </a:lnTo>
                <a:lnTo>
                  <a:pt x="3470" y="7096"/>
                </a:lnTo>
                <a:lnTo>
                  <a:pt x="3157" y="7033"/>
                </a:lnTo>
                <a:lnTo>
                  <a:pt x="2876" y="6971"/>
                </a:lnTo>
                <a:lnTo>
                  <a:pt x="2595" y="6877"/>
                </a:lnTo>
                <a:lnTo>
                  <a:pt x="3751" y="4908"/>
                </a:lnTo>
                <a:lnTo>
                  <a:pt x="3783" y="4845"/>
                </a:lnTo>
                <a:close/>
                <a:moveTo>
                  <a:pt x="3376" y="0"/>
                </a:moveTo>
                <a:lnTo>
                  <a:pt x="3032" y="63"/>
                </a:lnTo>
                <a:lnTo>
                  <a:pt x="2657" y="156"/>
                </a:lnTo>
                <a:lnTo>
                  <a:pt x="2313" y="281"/>
                </a:lnTo>
                <a:lnTo>
                  <a:pt x="1970" y="438"/>
                </a:lnTo>
                <a:lnTo>
                  <a:pt x="1688" y="625"/>
                </a:lnTo>
                <a:lnTo>
                  <a:pt x="1376" y="844"/>
                </a:lnTo>
                <a:lnTo>
                  <a:pt x="1126" y="1094"/>
                </a:lnTo>
                <a:lnTo>
                  <a:pt x="876" y="1344"/>
                </a:lnTo>
                <a:lnTo>
                  <a:pt x="657" y="1657"/>
                </a:lnTo>
                <a:lnTo>
                  <a:pt x="469" y="1969"/>
                </a:lnTo>
                <a:lnTo>
                  <a:pt x="313" y="2282"/>
                </a:lnTo>
                <a:lnTo>
                  <a:pt x="188" y="2626"/>
                </a:lnTo>
                <a:lnTo>
                  <a:pt x="94" y="3001"/>
                </a:lnTo>
                <a:lnTo>
                  <a:pt x="32" y="3376"/>
                </a:lnTo>
                <a:lnTo>
                  <a:pt x="0" y="3751"/>
                </a:lnTo>
                <a:lnTo>
                  <a:pt x="32" y="4064"/>
                </a:lnTo>
                <a:lnTo>
                  <a:pt x="63" y="4345"/>
                </a:lnTo>
                <a:lnTo>
                  <a:pt x="125" y="4626"/>
                </a:lnTo>
                <a:lnTo>
                  <a:pt x="188" y="4908"/>
                </a:lnTo>
                <a:lnTo>
                  <a:pt x="313" y="5189"/>
                </a:lnTo>
                <a:lnTo>
                  <a:pt x="438" y="5439"/>
                </a:lnTo>
                <a:lnTo>
                  <a:pt x="563" y="5720"/>
                </a:lnTo>
                <a:lnTo>
                  <a:pt x="719" y="5939"/>
                </a:lnTo>
                <a:lnTo>
                  <a:pt x="907" y="6189"/>
                </a:lnTo>
                <a:lnTo>
                  <a:pt x="1094" y="6408"/>
                </a:lnTo>
                <a:lnTo>
                  <a:pt x="1313" y="6595"/>
                </a:lnTo>
                <a:lnTo>
                  <a:pt x="1532" y="6783"/>
                </a:lnTo>
                <a:lnTo>
                  <a:pt x="1782" y="6939"/>
                </a:lnTo>
                <a:lnTo>
                  <a:pt x="2032" y="7096"/>
                </a:lnTo>
                <a:lnTo>
                  <a:pt x="2313" y="7221"/>
                </a:lnTo>
                <a:lnTo>
                  <a:pt x="2595" y="7314"/>
                </a:lnTo>
                <a:lnTo>
                  <a:pt x="2876" y="7408"/>
                </a:lnTo>
                <a:lnTo>
                  <a:pt x="3157" y="7471"/>
                </a:lnTo>
                <a:lnTo>
                  <a:pt x="3470" y="7502"/>
                </a:lnTo>
                <a:lnTo>
                  <a:pt x="4158" y="7502"/>
                </a:lnTo>
                <a:lnTo>
                  <a:pt x="4533" y="7439"/>
                </a:lnTo>
                <a:lnTo>
                  <a:pt x="4908" y="7346"/>
                </a:lnTo>
                <a:lnTo>
                  <a:pt x="5252" y="7221"/>
                </a:lnTo>
                <a:lnTo>
                  <a:pt x="5564" y="7064"/>
                </a:lnTo>
                <a:lnTo>
                  <a:pt x="5877" y="6877"/>
                </a:lnTo>
                <a:lnTo>
                  <a:pt x="6158" y="6658"/>
                </a:lnTo>
                <a:lnTo>
                  <a:pt x="6439" y="6408"/>
                </a:lnTo>
                <a:lnTo>
                  <a:pt x="6690" y="6127"/>
                </a:lnTo>
                <a:lnTo>
                  <a:pt x="6908" y="5845"/>
                </a:lnTo>
                <a:lnTo>
                  <a:pt x="7096" y="5533"/>
                </a:lnTo>
                <a:lnTo>
                  <a:pt x="7252" y="5220"/>
                </a:lnTo>
                <a:lnTo>
                  <a:pt x="7377" y="4876"/>
                </a:lnTo>
                <a:lnTo>
                  <a:pt x="7471" y="4501"/>
                </a:lnTo>
                <a:lnTo>
                  <a:pt x="7533" y="4126"/>
                </a:lnTo>
                <a:lnTo>
                  <a:pt x="7533" y="3751"/>
                </a:lnTo>
                <a:lnTo>
                  <a:pt x="7533" y="3376"/>
                </a:lnTo>
                <a:lnTo>
                  <a:pt x="7471" y="3001"/>
                </a:lnTo>
                <a:lnTo>
                  <a:pt x="7377" y="2626"/>
                </a:lnTo>
                <a:lnTo>
                  <a:pt x="7252" y="2282"/>
                </a:lnTo>
                <a:lnTo>
                  <a:pt x="7096" y="1969"/>
                </a:lnTo>
                <a:lnTo>
                  <a:pt x="6908" y="1657"/>
                </a:lnTo>
                <a:lnTo>
                  <a:pt x="6690" y="1344"/>
                </a:lnTo>
                <a:lnTo>
                  <a:pt x="6439" y="1094"/>
                </a:lnTo>
                <a:lnTo>
                  <a:pt x="6158" y="844"/>
                </a:lnTo>
                <a:lnTo>
                  <a:pt x="5877" y="625"/>
                </a:lnTo>
                <a:lnTo>
                  <a:pt x="5564" y="438"/>
                </a:lnTo>
                <a:lnTo>
                  <a:pt x="5252" y="281"/>
                </a:lnTo>
                <a:lnTo>
                  <a:pt x="4908" y="156"/>
                </a:lnTo>
                <a:lnTo>
                  <a:pt x="4533" y="63"/>
                </a:lnTo>
                <a:lnTo>
                  <a:pt x="4158" y="0"/>
                </a:lnTo>
                <a:close/>
              </a:path>
            </a:pathLst>
          </a:custGeom>
          <a:solidFill>
            <a:srgbClr val="E9E5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3"/>
          <p:cNvSpPr/>
          <p:nvPr/>
        </p:nvSpPr>
        <p:spPr>
          <a:xfrm>
            <a:off x="1078699" y="4355219"/>
            <a:ext cx="70916" cy="70854"/>
          </a:xfrm>
          <a:custGeom>
            <a:avLst/>
            <a:gdLst/>
            <a:ahLst/>
            <a:cxnLst/>
            <a:rect l="l" t="t" r="r" b="b"/>
            <a:pathLst>
              <a:path w="1127" h="1126" extrusionOk="0">
                <a:moveTo>
                  <a:pt x="439" y="0"/>
                </a:moveTo>
                <a:lnTo>
                  <a:pt x="345" y="63"/>
                </a:lnTo>
                <a:lnTo>
                  <a:pt x="251" y="94"/>
                </a:lnTo>
                <a:lnTo>
                  <a:pt x="157" y="157"/>
                </a:lnTo>
                <a:lnTo>
                  <a:pt x="95" y="250"/>
                </a:lnTo>
                <a:lnTo>
                  <a:pt x="32" y="344"/>
                </a:lnTo>
                <a:lnTo>
                  <a:pt x="1" y="438"/>
                </a:lnTo>
                <a:lnTo>
                  <a:pt x="1" y="563"/>
                </a:lnTo>
                <a:lnTo>
                  <a:pt x="1" y="657"/>
                </a:lnTo>
                <a:lnTo>
                  <a:pt x="32" y="782"/>
                </a:lnTo>
                <a:lnTo>
                  <a:pt x="95" y="876"/>
                </a:lnTo>
                <a:lnTo>
                  <a:pt x="157" y="938"/>
                </a:lnTo>
                <a:lnTo>
                  <a:pt x="251" y="1032"/>
                </a:lnTo>
                <a:lnTo>
                  <a:pt x="345" y="1063"/>
                </a:lnTo>
                <a:lnTo>
                  <a:pt x="439" y="1094"/>
                </a:lnTo>
                <a:lnTo>
                  <a:pt x="564" y="1126"/>
                </a:lnTo>
                <a:lnTo>
                  <a:pt x="657" y="1094"/>
                </a:lnTo>
                <a:lnTo>
                  <a:pt x="782" y="1063"/>
                </a:lnTo>
                <a:lnTo>
                  <a:pt x="876" y="1032"/>
                </a:lnTo>
                <a:lnTo>
                  <a:pt x="939" y="938"/>
                </a:lnTo>
                <a:lnTo>
                  <a:pt x="1032" y="876"/>
                </a:lnTo>
                <a:lnTo>
                  <a:pt x="1064" y="782"/>
                </a:lnTo>
                <a:lnTo>
                  <a:pt x="1095" y="657"/>
                </a:lnTo>
                <a:lnTo>
                  <a:pt x="1126" y="563"/>
                </a:lnTo>
                <a:lnTo>
                  <a:pt x="1095" y="438"/>
                </a:lnTo>
                <a:lnTo>
                  <a:pt x="1064" y="344"/>
                </a:lnTo>
                <a:lnTo>
                  <a:pt x="1032" y="250"/>
                </a:lnTo>
                <a:lnTo>
                  <a:pt x="939" y="157"/>
                </a:lnTo>
                <a:lnTo>
                  <a:pt x="876" y="94"/>
                </a:lnTo>
                <a:lnTo>
                  <a:pt x="782" y="63"/>
                </a:lnTo>
                <a:lnTo>
                  <a:pt x="657" y="0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3"/>
          <p:cNvSpPr/>
          <p:nvPr/>
        </p:nvSpPr>
        <p:spPr>
          <a:xfrm>
            <a:off x="793524" y="4070048"/>
            <a:ext cx="639318" cy="641206"/>
          </a:xfrm>
          <a:custGeom>
            <a:avLst/>
            <a:gdLst/>
            <a:ahLst/>
            <a:cxnLst/>
            <a:rect l="l" t="t" r="r" b="b"/>
            <a:pathLst>
              <a:path w="10160" h="10190" extrusionOk="0">
                <a:moveTo>
                  <a:pt x="5471" y="1344"/>
                </a:moveTo>
                <a:lnTo>
                  <a:pt x="5846" y="1407"/>
                </a:lnTo>
                <a:lnTo>
                  <a:pt x="6221" y="1500"/>
                </a:lnTo>
                <a:lnTo>
                  <a:pt x="6565" y="1625"/>
                </a:lnTo>
                <a:lnTo>
                  <a:pt x="6877" y="1782"/>
                </a:lnTo>
                <a:lnTo>
                  <a:pt x="7190" y="1969"/>
                </a:lnTo>
                <a:lnTo>
                  <a:pt x="7471" y="2188"/>
                </a:lnTo>
                <a:lnTo>
                  <a:pt x="7752" y="2438"/>
                </a:lnTo>
                <a:lnTo>
                  <a:pt x="8003" y="2688"/>
                </a:lnTo>
                <a:lnTo>
                  <a:pt x="8221" y="3001"/>
                </a:lnTo>
                <a:lnTo>
                  <a:pt x="8409" y="3313"/>
                </a:lnTo>
                <a:lnTo>
                  <a:pt x="8565" y="3626"/>
                </a:lnTo>
                <a:lnTo>
                  <a:pt x="8690" y="3970"/>
                </a:lnTo>
                <a:lnTo>
                  <a:pt x="8784" y="4345"/>
                </a:lnTo>
                <a:lnTo>
                  <a:pt x="8846" y="4720"/>
                </a:lnTo>
                <a:lnTo>
                  <a:pt x="8846" y="5095"/>
                </a:lnTo>
                <a:lnTo>
                  <a:pt x="8846" y="5470"/>
                </a:lnTo>
                <a:lnTo>
                  <a:pt x="8784" y="5845"/>
                </a:lnTo>
                <a:lnTo>
                  <a:pt x="8690" y="6220"/>
                </a:lnTo>
                <a:lnTo>
                  <a:pt x="8565" y="6564"/>
                </a:lnTo>
                <a:lnTo>
                  <a:pt x="8409" y="6877"/>
                </a:lnTo>
                <a:lnTo>
                  <a:pt x="8221" y="7189"/>
                </a:lnTo>
                <a:lnTo>
                  <a:pt x="8003" y="7471"/>
                </a:lnTo>
                <a:lnTo>
                  <a:pt x="7752" y="7752"/>
                </a:lnTo>
                <a:lnTo>
                  <a:pt x="7471" y="8002"/>
                </a:lnTo>
                <a:lnTo>
                  <a:pt x="7190" y="8221"/>
                </a:lnTo>
                <a:lnTo>
                  <a:pt x="6877" y="8408"/>
                </a:lnTo>
                <a:lnTo>
                  <a:pt x="6565" y="8565"/>
                </a:lnTo>
                <a:lnTo>
                  <a:pt x="6221" y="8690"/>
                </a:lnTo>
                <a:lnTo>
                  <a:pt x="5846" y="8783"/>
                </a:lnTo>
                <a:lnTo>
                  <a:pt x="5471" y="8846"/>
                </a:lnTo>
                <a:lnTo>
                  <a:pt x="4783" y="8846"/>
                </a:lnTo>
                <a:lnTo>
                  <a:pt x="4470" y="8815"/>
                </a:lnTo>
                <a:lnTo>
                  <a:pt x="4189" y="8752"/>
                </a:lnTo>
                <a:lnTo>
                  <a:pt x="3908" y="8658"/>
                </a:lnTo>
                <a:lnTo>
                  <a:pt x="3626" y="8565"/>
                </a:lnTo>
                <a:lnTo>
                  <a:pt x="3345" y="8440"/>
                </a:lnTo>
                <a:lnTo>
                  <a:pt x="3095" y="8283"/>
                </a:lnTo>
                <a:lnTo>
                  <a:pt x="2845" y="8127"/>
                </a:lnTo>
                <a:lnTo>
                  <a:pt x="2626" y="7939"/>
                </a:lnTo>
                <a:lnTo>
                  <a:pt x="2407" y="7752"/>
                </a:lnTo>
                <a:lnTo>
                  <a:pt x="2220" y="7533"/>
                </a:lnTo>
                <a:lnTo>
                  <a:pt x="2032" y="7283"/>
                </a:lnTo>
                <a:lnTo>
                  <a:pt x="1876" y="7064"/>
                </a:lnTo>
                <a:lnTo>
                  <a:pt x="1751" y="6783"/>
                </a:lnTo>
                <a:lnTo>
                  <a:pt x="1626" y="6533"/>
                </a:lnTo>
                <a:lnTo>
                  <a:pt x="1501" y="6252"/>
                </a:lnTo>
                <a:lnTo>
                  <a:pt x="1438" y="5970"/>
                </a:lnTo>
                <a:lnTo>
                  <a:pt x="1376" y="5689"/>
                </a:lnTo>
                <a:lnTo>
                  <a:pt x="1345" y="5408"/>
                </a:lnTo>
                <a:lnTo>
                  <a:pt x="1313" y="5095"/>
                </a:lnTo>
                <a:lnTo>
                  <a:pt x="1345" y="4720"/>
                </a:lnTo>
                <a:lnTo>
                  <a:pt x="1407" y="4345"/>
                </a:lnTo>
                <a:lnTo>
                  <a:pt x="1501" y="3970"/>
                </a:lnTo>
                <a:lnTo>
                  <a:pt x="1626" y="3626"/>
                </a:lnTo>
                <a:lnTo>
                  <a:pt x="1782" y="3313"/>
                </a:lnTo>
                <a:lnTo>
                  <a:pt x="1970" y="3001"/>
                </a:lnTo>
                <a:lnTo>
                  <a:pt x="2189" y="2688"/>
                </a:lnTo>
                <a:lnTo>
                  <a:pt x="2439" y="2438"/>
                </a:lnTo>
                <a:lnTo>
                  <a:pt x="2689" y="2188"/>
                </a:lnTo>
                <a:lnTo>
                  <a:pt x="3001" y="1969"/>
                </a:lnTo>
                <a:lnTo>
                  <a:pt x="3283" y="1782"/>
                </a:lnTo>
                <a:lnTo>
                  <a:pt x="3626" y="1625"/>
                </a:lnTo>
                <a:lnTo>
                  <a:pt x="3970" y="1500"/>
                </a:lnTo>
                <a:lnTo>
                  <a:pt x="4345" y="1407"/>
                </a:lnTo>
                <a:lnTo>
                  <a:pt x="4689" y="1344"/>
                </a:lnTo>
                <a:close/>
                <a:moveTo>
                  <a:pt x="5096" y="0"/>
                </a:moveTo>
                <a:lnTo>
                  <a:pt x="4564" y="31"/>
                </a:lnTo>
                <a:lnTo>
                  <a:pt x="4064" y="125"/>
                </a:lnTo>
                <a:lnTo>
                  <a:pt x="3564" y="250"/>
                </a:lnTo>
                <a:lnTo>
                  <a:pt x="3095" y="406"/>
                </a:lnTo>
                <a:lnTo>
                  <a:pt x="2657" y="625"/>
                </a:lnTo>
                <a:lnTo>
                  <a:pt x="2251" y="875"/>
                </a:lnTo>
                <a:lnTo>
                  <a:pt x="1845" y="1157"/>
                </a:lnTo>
                <a:lnTo>
                  <a:pt x="1501" y="1500"/>
                </a:lnTo>
                <a:lnTo>
                  <a:pt x="1157" y="1844"/>
                </a:lnTo>
                <a:lnTo>
                  <a:pt x="876" y="2251"/>
                </a:lnTo>
                <a:lnTo>
                  <a:pt x="626" y="2657"/>
                </a:lnTo>
                <a:lnTo>
                  <a:pt x="407" y="3126"/>
                </a:lnTo>
                <a:lnTo>
                  <a:pt x="219" y="3595"/>
                </a:lnTo>
                <a:lnTo>
                  <a:pt x="94" y="4064"/>
                </a:lnTo>
                <a:lnTo>
                  <a:pt x="32" y="4564"/>
                </a:lnTo>
                <a:lnTo>
                  <a:pt x="1" y="5095"/>
                </a:lnTo>
                <a:lnTo>
                  <a:pt x="32" y="5689"/>
                </a:lnTo>
                <a:lnTo>
                  <a:pt x="126" y="6252"/>
                </a:lnTo>
                <a:lnTo>
                  <a:pt x="251" y="6658"/>
                </a:lnTo>
                <a:lnTo>
                  <a:pt x="407" y="7064"/>
                </a:lnTo>
                <a:lnTo>
                  <a:pt x="595" y="7439"/>
                </a:lnTo>
                <a:lnTo>
                  <a:pt x="782" y="7814"/>
                </a:lnTo>
                <a:lnTo>
                  <a:pt x="1032" y="8158"/>
                </a:lnTo>
                <a:lnTo>
                  <a:pt x="1313" y="8471"/>
                </a:lnTo>
                <a:lnTo>
                  <a:pt x="1595" y="8783"/>
                </a:lnTo>
                <a:lnTo>
                  <a:pt x="1907" y="9065"/>
                </a:lnTo>
                <a:lnTo>
                  <a:pt x="2251" y="9315"/>
                </a:lnTo>
                <a:lnTo>
                  <a:pt x="2595" y="9534"/>
                </a:lnTo>
                <a:lnTo>
                  <a:pt x="2970" y="9721"/>
                </a:lnTo>
                <a:lnTo>
                  <a:pt x="3376" y="9877"/>
                </a:lnTo>
                <a:lnTo>
                  <a:pt x="3783" y="10002"/>
                </a:lnTo>
                <a:lnTo>
                  <a:pt x="4220" y="10096"/>
                </a:lnTo>
                <a:lnTo>
                  <a:pt x="4627" y="10159"/>
                </a:lnTo>
                <a:lnTo>
                  <a:pt x="5096" y="10190"/>
                </a:lnTo>
                <a:lnTo>
                  <a:pt x="5533" y="10159"/>
                </a:lnTo>
                <a:lnTo>
                  <a:pt x="5971" y="10096"/>
                </a:lnTo>
                <a:lnTo>
                  <a:pt x="6408" y="10002"/>
                </a:lnTo>
                <a:lnTo>
                  <a:pt x="6815" y="9877"/>
                </a:lnTo>
                <a:lnTo>
                  <a:pt x="7190" y="9721"/>
                </a:lnTo>
                <a:lnTo>
                  <a:pt x="7565" y="9534"/>
                </a:lnTo>
                <a:lnTo>
                  <a:pt x="7940" y="9315"/>
                </a:lnTo>
                <a:lnTo>
                  <a:pt x="8284" y="9065"/>
                </a:lnTo>
                <a:lnTo>
                  <a:pt x="8596" y="8783"/>
                </a:lnTo>
                <a:lnTo>
                  <a:pt x="8878" y="8471"/>
                </a:lnTo>
                <a:lnTo>
                  <a:pt x="9128" y="8158"/>
                </a:lnTo>
                <a:lnTo>
                  <a:pt x="9378" y="7814"/>
                </a:lnTo>
                <a:lnTo>
                  <a:pt x="9597" y="7439"/>
                </a:lnTo>
                <a:lnTo>
                  <a:pt x="9784" y="7064"/>
                </a:lnTo>
                <a:lnTo>
                  <a:pt x="9909" y="6658"/>
                </a:lnTo>
                <a:lnTo>
                  <a:pt x="10034" y="6252"/>
                </a:lnTo>
                <a:lnTo>
                  <a:pt x="10128" y="5689"/>
                </a:lnTo>
                <a:lnTo>
                  <a:pt x="10159" y="5095"/>
                </a:lnTo>
                <a:lnTo>
                  <a:pt x="10159" y="4595"/>
                </a:lnTo>
                <a:lnTo>
                  <a:pt x="10065" y="4095"/>
                </a:lnTo>
                <a:lnTo>
                  <a:pt x="9972" y="3626"/>
                </a:lnTo>
                <a:lnTo>
                  <a:pt x="9784" y="3157"/>
                </a:lnTo>
                <a:lnTo>
                  <a:pt x="9597" y="2751"/>
                </a:lnTo>
                <a:lnTo>
                  <a:pt x="9347" y="2313"/>
                </a:lnTo>
                <a:lnTo>
                  <a:pt x="9065" y="1938"/>
                </a:lnTo>
                <a:lnTo>
                  <a:pt x="8753" y="1594"/>
                </a:lnTo>
                <a:lnTo>
                  <a:pt x="8440" y="1250"/>
                </a:lnTo>
                <a:lnTo>
                  <a:pt x="8065" y="969"/>
                </a:lnTo>
                <a:lnTo>
                  <a:pt x="7659" y="719"/>
                </a:lnTo>
                <a:lnTo>
                  <a:pt x="7221" y="469"/>
                </a:lnTo>
                <a:lnTo>
                  <a:pt x="6783" y="313"/>
                </a:lnTo>
                <a:lnTo>
                  <a:pt x="6315" y="156"/>
                </a:lnTo>
                <a:lnTo>
                  <a:pt x="5846" y="63"/>
                </a:lnTo>
                <a:lnTo>
                  <a:pt x="5346" y="31"/>
                </a:lnTo>
                <a:lnTo>
                  <a:pt x="5096" y="0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3"/>
          <p:cNvSpPr/>
          <p:nvPr/>
        </p:nvSpPr>
        <p:spPr>
          <a:xfrm>
            <a:off x="1175100" y="4426008"/>
            <a:ext cx="145608" cy="127927"/>
          </a:xfrm>
          <a:custGeom>
            <a:avLst/>
            <a:gdLst/>
            <a:ahLst/>
            <a:cxnLst/>
            <a:rect l="l" t="t" r="r" b="b"/>
            <a:pathLst>
              <a:path w="2314" h="2033" extrusionOk="0">
                <a:moveTo>
                  <a:pt x="1" y="1"/>
                </a:moveTo>
                <a:lnTo>
                  <a:pt x="344" y="595"/>
                </a:lnTo>
                <a:lnTo>
                  <a:pt x="1157" y="2032"/>
                </a:lnTo>
                <a:lnTo>
                  <a:pt x="1376" y="1814"/>
                </a:lnTo>
                <a:lnTo>
                  <a:pt x="1563" y="1595"/>
                </a:lnTo>
                <a:lnTo>
                  <a:pt x="1751" y="1376"/>
                </a:lnTo>
                <a:lnTo>
                  <a:pt x="1907" y="1126"/>
                </a:lnTo>
                <a:lnTo>
                  <a:pt x="2064" y="845"/>
                </a:lnTo>
                <a:lnTo>
                  <a:pt x="2157" y="595"/>
                </a:lnTo>
                <a:lnTo>
                  <a:pt x="2251" y="282"/>
                </a:lnTo>
                <a:lnTo>
                  <a:pt x="2314" y="1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3"/>
          <p:cNvSpPr/>
          <p:nvPr/>
        </p:nvSpPr>
        <p:spPr>
          <a:xfrm>
            <a:off x="854498" y="4089680"/>
            <a:ext cx="515419" cy="169205"/>
          </a:xfrm>
          <a:custGeom>
            <a:avLst/>
            <a:gdLst/>
            <a:ahLst/>
            <a:cxnLst/>
            <a:rect l="l" t="t" r="r" b="b"/>
            <a:pathLst>
              <a:path w="8191" h="2689" extrusionOk="0">
                <a:moveTo>
                  <a:pt x="3939" y="1"/>
                </a:moveTo>
                <a:lnTo>
                  <a:pt x="3595" y="32"/>
                </a:lnTo>
                <a:lnTo>
                  <a:pt x="3283" y="63"/>
                </a:lnTo>
                <a:lnTo>
                  <a:pt x="2970" y="126"/>
                </a:lnTo>
                <a:lnTo>
                  <a:pt x="2657" y="219"/>
                </a:lnTo>
                <a:lnTo>
                  <a:pt x="2345" y="313"/>
                </a:lnTo>
                <a:lnTo>
                  <a:pt x="2064" y="438"/>
                </a:lnTo>
                <a:lnTo>
                  <a:pt x="1782" y="595"/>
                </a:lnTo>
                <a:lnTo>
                  <a:pt x="1501" y="751"/>
                </a:lnTo>
                <a:lnTo>
                  <a:pt x="1251" y="907"/>
                </a:lnTo>
                <a:lnTo>
                  <a:pt x="1001" y="1126"/>
                </a:lnTo>
                <a:lnTo>
                  <a:pt x="782" y="1345"/>
                </a:lnTo>
                <a:lnTo>
                  <a:pt x="563" y="1564"/>
                </a:lnTo>
                <a:lnTo>
                  <a:pt x="344" y="1814"/>
                </a:lnTo>
                <a:lnTo>
                  <a:pt x="157" y="2064"/>
                </a:lnTo>
                <a:lnTo>
                  <a:pt x="1" y="2345"/>
                </a:lnTo>
                <a:lnTo>
                  <a:pt x="219" y="2470"/>
                </a:lnTo>
                <a:lnTo>
                  <a:pt x="376" y="2220"/>
                </a:lnTo>
                <a:lnTo>
                  <a:pt x="532" y="1970"/>
                </a:lnTo>
                <a:lnTo>
                  <a:pt x="720" y="1751"/>
                </a:lnTo>
                <a:lnTo>
                  <a:pt x="907" y="1532"/>
                </a:lnTo>
                <a:lnTo>
                  <a:pt x="1126" y="1345"/>
                </a:lnTo>
                <a:lnTo>
                  <a:pt x="1345" y="1157"/>
                </a:lnTo>
                <a:lnTo>
                  <a:pt x="1563" y="1001"/>
                </a:lnTo>
                <a:lnTo>
                  <a:pt x="1814" y="845"/>
                </a:lnTo>
                <a:lnTo>
                  <a:pt x="2314" y="595"/>
                </a:lnTo>
                <a:lnTo>
                  <a:pt x="2595" y="501"/>
                </a:lnTo>
                <a:lnTo>
                  <a:pt x="2876" y="407"/>
                </a:lnTo>
                <a:lnTo>
                  <a:pt x="3158" y="344"/>
                </a:lnTo>
                <a:lnTo>
                  <a:pt x="3439" y="313"/>
                </a:lnTo>
                <a:lnTo>
                  <a:pt x="3720" y="282"/>
                </a:lnTo>
                <a:lnTo>
                  <a:pt x="4033" y="251"/>
                </a:lnTo>
                <a:lnTo>
                  <a:pt x="4252" y="251"/>
                </a:lnTo>
                <a:lnTo>
                  <a:pt x="4564" y="282"/>
                </a:lnTo>
                <a:lnTo>
                  <a:pt x="4845" y="344"/>
                </a:lnTo>
                <a:lnTo>
                  <a:pt x="5127" y="407"/>
                </a:lnTo>
                <a:lnTo>
                  <a:pt x="5408" y="470"/>
                </a:lnTo>
                <a:lnTo>
                  <a:pt x="5689" y="563"/>
                </a:lnTo>
                <a:lnTo>
                  <a:pt x="5971" y="688"/>
                </a:lnTo>
                <a:lnTo>
                  <a:pt x="6221" y="813"/>
                </a:lnTo>
                <a:lnTo>
                  <a:pt x="6471" y="970"/>
                </a:lnTo>
                <a:lnTo>
                  <a:pt x="6690" y="1126"/>
                </a:lnTo>
                <a:lnTo>
                  <a:pt x="6908" y="1313"/>
                </a:lnTo>
                <a:lnTo>
                  <a:pt x="7127" y="1501"/>
                </a:lnTo>
                <a:lnTo>
                  <a:pt x="7315" y="1720"/>
                </a:lnTo>
                <a:lnTo>
                  <a:pt x="7502" y="1939"/>
                </a:lnTo>
                <a:lnTo>
                  <a:pt x="7659" y="2189"/>
                </a:lnTo>
                <a:lnTo>
                  <a:pt x="7815" y="2439"/>
                </a:lnTo>
                <a:lnTo>
                  <a:pt x="7971" y="2689"/>
                </a:lnTo>
                <a:lnTo>
                  <a:pt x="8190" y="2564"/>
                </a:lnTo>
                <a:lnTo>
                  <a:pt x="8034" y="2314"/>
                </a:lnTo>
                <a:lnTo>
                  <a:pt x="7877" y="2032"/>
                </a:lnTo>
                <a:lnTo>
                  <a:pt x="7690" y="1782"/>
                </a:lnTo>
                <a:lnTo>
                  <a:pt x="7502" y="1564"/>
                </a:lnTo>
                <a:lnTo>
                  <a:pt x="7315" y="1345"/>
                </a:lnTo>
                <a:lnTo>
                  <a:pt x="7096" y="1126"/>
                </a:lnTo>
                <a:lnTo>
                  <a:pt x="6846" y="938"/>
                </a:lnTo>
                <a:lnTo>
                  <a:pt x="6596" y="782"/>
                </a:lnTo>
                <a:lnTo>
                  <a:pt x="6346" y="626"/>
                </a:lnTo>
                <a:lnTo>
                  <a:pt x="6065" y="470"/>
                </a:lnTo>
                <a:lnTo>
                  <a:pt x="5783" y="344"/>
                </a:lnTo>
                <a:lnTo>
                  <a:pt x="5502" y="251"/>
                </a:lnTo>
                <a:lnTo>
                  <a:pt x="5189" y="157"/>
                </a:lnTo>
                <a:lnTo>
                  <a:pt x="4908" y="94"/>
                </a:lnTo>
                <a:lnTo>
                  <a:pt x="4595" y="32"/>
                </a:lnTo>
                <a:lnTo>
                  <a:pt x="4283" y="32"/>
                </a:lnTo>
                <a:lnTo>
                  <a:pt x="3939" y="1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3"/>
          <p:cNvSpPr/>
          <p:nvPr/>
        </p:nvSpPr>
        <p:spPr>
          <a:xfrm>
            <a:off x="1637345" y="4270649"/>
            <a:ext cx="1382714" cy="139693"/>
          </a:xfrm>
          <a:custGeom>
            <a:avLst/>
            <a:gdLst/>
            <a:ahLst/>
            <a:cxnLst/>
            <a:rect l="l" t="t" r="r" b="b"/>
            <a:pathLst>
              <a:path w="21974" h="2220" extrusionOk="0">
                <a:moveTo>
                  <a:pt x="313" y="0"/>
                </a:moveTo>
                <a:lnTo>
                  <a:pt x="188" y="32"/>
                </a:lnTo>
                <a:lnTo>
                  <a:pt x="94" y="94"/>
                </a:lnTo>
                <a:lnTo>
                  <a:pt x="0" y="219"/>
                </a:lnTo>
                <a:lnTo>
                  <a:pt x="0" y="344"/>
                </a:lnTo>
                <a:lnTo>
                  <a:pt x="0" y="1907"/>
                </a:lnTo>
                <a:lnTo>
                  <a:pt x="0" y="2032"/>
                </a:lnTo>
                <a:lnTo>
                  <a:pt x="94" y="2126"/>
                </a:lnTo>
                <a:lnTo>
                  <a:pt x="188" y="2220"/>
                </a:lnTo>
                <a:lnTo>
                  <a:pt x="438" y="2220"/>
                </a:lnTo>
                <a:lnTo>
                  <a:pt x="531" y="2126"/>
                </a:lnTo>
                <a:lnTo>
                  <a:pt x="625" y="2032"/>
                </a:lnTo>
                <a:lnTo>
                  <a:pt x="656" y="1907"/>
                </a:lnTo>
                <a:lnTo>
                  <a:pt x="656" y="657"/>
                </a:lnTo>
                <a:lnTo>
                  <a:pt x="21349" y="657"/>
                </a:lnTo>
                <a:lnTo>
                  <a:pt x="21349" y="1907"/>
                </a:lnTo>
                <a:lnTo>
                  <a:pt x="21349" y="2032"/>
                </a:lnTo>
                <a:lnTo>
                  <a:pt x="21443" y="2126"/>
                </a:lnTo>
                <a:lnTo>
                  <a:pt x="21536" y="2220"/>
                </a:lnTo>
                <a:lnTo>
                  <a:pt x="21786" y="2220"/>
                </a:lnTo>
                <a:lnTo>
                  <a:pt x="21880" y="2126"/>
                </a:lnTo>
                <a:lnTo>
                  <a:pt x="21974" y="2032"/>
                </a:lnTo>
                <a:lnTo>
                  <a:pt x="21974" y="1907"/>
                </a:lnTo>
                <a:lnTo>
                  <a:pt x="21974" y="344"/>
                </a:lnTo>
                <a:lnTo>
                  <a:pt x="21974" y="219"/>
                </a:lnTo>
                <a:lnTo>
                  <a:pt x="21880" y="94"/>
                </a:lnTo>
                <a:lnTo>
                  <a:pt x="21786" y="32"/>
                </a:lnTo>
                <a:lnTo>
                  <a:pt x="21661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>
            <a:off x="1489787" y="4207725"/>
            <a:ext cx="1182172" cy="202618"/>
          </a:xfrm>
          <a:custGeom>
            <a:avLst/>
            <a:gdLst/>
            <a:ahLst/>
            <a:cxnLst/>
            <a:rect l="l" t="t" r="r" b="b"/>
            <a:pathLst>
              <a:path w="18787" h="3220" extrusionOk="0">
                <a:moveTo>
                  <a:pt x="313" y="0"/>
                </a:moveTo>
                <a:lnTo>
                  <a:pt x="188" y="31"/>
                </a:lnTo>
                <a:lnTo>
                  <a:pt x="94" y="94"/>
                </a:lnTo>
                <a:lnTo>
                  <a:pt x="32" y="188"/>
                </a:lnTo>
                <a:lnTo>
                  <a:pt x="1" y="313"/>
                </a:lnTo>
                <a:lnTo>
                  <a:pt x="1" y="2907"/>
                </a:lnTo>
                <a:lnTo>
                  <a:pt x="32" y="3032"/>
                </a:lnTo>
                <a:lnTo>
                  <a:pt x="94" y="3126"/>
                </a:lnTo>
                <a:lnTo>
                  <a:pt x="188" y="3220"/>
                </a:lnTo>
                <a:lnTo>
                  <a:pt x="438" y="3220"/>
                </a:lnTo>
                <a:lnTo>
                  <a:pt x="563" y="3126"/>
                </a:lnTo>
                <a:lnTo>
                  <a:pt x="626" y="3032"/>
                </a:lnTo>
                <a:lnTo>
                  <a:pt x="657" y="2907"/>
                </a:lnTo>
                <a:lnTo>
                  <a:pt x="657" y="657"/>
                </a:lnTo>
                <a:lnTo>
                  <a:pt x="18130" y="657"/>
                </a:lnTo>
                <a:lnTo>
                  <a:pt x="18130" y="2907"/>
                </a:lnTo>
                <a:lnTo>
                  <a:pt x="18161" y="3032"/>
                </a:lnTo>
                <a:lnTo>
                  <a:pt x="18224" y="3126"/>
                </a:lnTo>
                <a:lnTo>
                  <a:pt x="18349" y="3220"/>
                </a:lnTo>
                <a:lnTo>
                  <a:pt x="18599" y="3220"/>
                </a:lnTo>
                <a:lnTo>
                  <a:pt x="18693" y="3126"/>
                </a:lnTo>
                <a:lnTo>
                  <a:pt x="18755" y="3032"/>
                </a:lnTo>
                <a:lnTo>
                  <a:pt x="18786" y="2907"/>
                </a:lnTo>
                <a:lnTo>
                  <a:pt x="18786" y="313"/>
                </a:lnTo>
                <a:lnTo>
                  <a:pt x="18755" y="188"/>
                </a:lnTo>
                <a:lnTo>
                  <a:pt x="18693" y="94"/>
                </a:lnTo>
                <a:lnTo>
                  <a:pt x="18599" y="31"/>
                </a:lnTo>
                <a:lnTo>
                  <a:pt x="1847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1769110" y="4327658"/>
            <a:ext cx="1166378" cy="86648"/>
          </a:xfrm>
          <a:custGeom>
            <a:avLst/>
            <a:gdLst/>
            <a:ahLst/>
            <a:cxnLst/>
            <a:rect l="l" t="t" r="r" b="b"/>
            <a:pathLst>
              <a:path w="18536" h="1377" extrusionOk="0">
                <a:moveTo>
                  <a:pt x="219" y="1"/>
                </a:moveTo>
                <a:lnTo>
                  <a:pt x="125" y="32"/>
                </a:lnTo>
                <a:lnTo>
                  <a:pt x="63" y="63"/>
                </a:lnTo>
                <a:lnTo>
                  <a:pt x="32" y="126"/>
                </a:lnTo>
                <a:lnTo>
                  <a:pt x="0" y="220"/>
                </a:lnTo>
                <a:lnTo>
                  <a:pt x="0" y="1189"/>
                </a:lnTo>
                <a:lnTo>
                  <a:pt x="32" y="1251"/>
                </a:lnTo>
                <a:lnTo>
                  <a:pt x="63" y="1314"/>
                </a:lnTo>
                <a:lnTo>
                  <a:pt x="125" y="1376"/>
                </a:lnTo>
                <a:lnTo>
                  <a:pt x="282" y="1376"/>
                </a:lnTo>
                <a:lnTo>
                  <a:pt x="344" y="1314"/>
                </a:lnTo>
                <a:lnTo>
                  <a:pt x="407" y="1251"/>
                </a:lnTo>
                <a:lnTo>
                  <a:pt x="407" y="1189"/>
                </a:lnTo>
                <a:lnTo>
                  <a:pt x="407" y="407"/>
                </a:lnTo>
                <a:lnTo>
                  <a:pt x="18161" y="407"/>
                </a:lnTo>
                <a:lnTo>
                  <a:pt x="18161" y="1189"/>
                </a:lnTo>
                <a:lnTo>
                  <a:pt x="18161" y="1251"/>
                </a:lnTo>
                <a:lnTo>
                  <a:pt x="18223" y="1314"/>
                </a:lnTo>
                <a:lnTo>
                  <a:pt x="18286" y="1376"/>
                </a:lnTo>
                <a:lnTo>
                  <a:pt x="18442" y="1376"/>
                </a:lnTo>
                <a:lnTo>
                  <a:pt x="18505" y="1314"/>
                </a:lnTo>
                <a:lnTo>
                  <a:pt x="18536" y="1251"/>
                </a:lnTo>
                <a:lnTo>
                  <a:pt x="18536" y="1189"/>
                </a:lnTo>
                <a:lnTo>
                  <a:pt x="18536" y="220"/>
                </a:lnTo>
                <a:lnTo>
                  <a:pt x="18536" y="126"/>
                </a:lnTo>
                <a:lnTo>
                  <a:pt x="18505" y="63"/>
                </a:lnTo>
                <a:lnTo>
                  <a:pt x="18442" y="32"/>
                </a:lnTo>
                <a:lnTo>
                  <a:pt x="18348" y="1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33"/>
          <p:cNvGrpSpPr/>
          <p:nvPr/>
        </p:nvGrpSpPr>
        <p:grpSpPr>
          <a:xfrm>
            <a:off x="5024749" y="4093049"/>
            <a:ext cx="595200" cy="595200"/>
            <a:chOff x="5024749" y="2869674"/>
            <a:chExt cx="595200" cy="595200"/>
          </a:xfrm>
        </p:grpSpPr>
        <p:sp>
          <p:nvSpPr>
            <p:cNvPr id="680" name="Google Shape;680;p33"/>
            <p:cNvSpPr/>
            <p:nvPr/>
          </p:nvSpPr>
          <p:spPr>
            <a:xfrm>
              <a:off x="5024749" y="2869674"/>
              <a:ext cx="595200" cy="595200"/>
            </a:xfrm>
            <a:prstGeom prst="ellipse">
              <a:avLst/>
            </a:prstGeom>
            <a:noFill/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5206075" y="2982749"/>
              <a:ext cx="278643" cy="383600"/>
            </a:xfrm>
            <a:custGeom>
              <a:avLst/>
              <a:gdLst/>
              <a:ahLst/>
              <a:cxnLst/>
              <a:rect l="l" t="t" r="r" b="b"/>
              <a:pathLst>
                <a:path w="2033" h="2815" extrusionOk="0">
                  <a:moveTo>
                    <a:pt x="376" y="1"/>
                  </a:moveTo>
                  <a:lnTo>
                    <a:pt x="1" y="1501"/>
                  </a:lnTo>
                  <a:lnTo>
                    <a:pt x="845" y="1501"/>
                  </a:lnTo>
                  <a:lnTo>
                    <a:pt x="251" y="2814"/>
                  </a:lnTo>
                  <a:lnTo>
                    <a:pt x="2032" y="814"/>
                  </a:lnTo>
                  <a:lnTo>
                    <a:pt x="1095" y="87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82" name="Google Shape;682;p33"/>
          <p:cNvCxnSpPr/>
          <p:nvPr/>
        </p:nvCxnSpPr>
        <p:spPr>
          <a:xfrm rot="10800000">
            <a:off x="4604200" y="1459700"/>
            <a:ext cx="4101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33"/>
          <p:cNvCxnSpPr/>
          <p:nvPr/>
        </p:nvCxnSpPr>
        <p:spPr>
          <a:xfrm rot="10800000">
            <a:off x="4604200" y="3923850"/>
            <a:ext cx="4101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3"/>
          <p:cNvCxnSpPr/>
          <p:nvPr/>
        </p:nvCxnSpPr>
        <p:spPr>
          <a:xfrm rot="10800000">
            <a:off x="4604200" y="2697800"/>
            <a:ext cx="4101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5" name="Google Shape;685;p33"/>
          <p:cNvGrpSpPr/>
          <p:nvPr/>
        </p:nvGrpSpPr>
        <p:grpSpPr>
          <a:xfrm>
            <a:off x="5024749" y="1645549"/>
            <a:ext cx="595200" cy="595200"/>
            <a:chOff x="5024749" y="1645549"/>
            <a:chExt cx="595200" cy="595200"/>
          </a:xfrm>
        </p:grpSpPr>
        <p:sp>
          <p:nvSpPr>
            <p:cNvPr id="686" name="Google Shape;686;p33"/>
            <p:cNvSpPr/>
            <p:nvPr/>
          </p:nvSpPr>
          <p:spPr>
            <a:xfrm>
              <a:off x="5206028" y="1780364"/>
              <a:ext cx="232540" cy="318326"/>
            </a:xfrm>
            <a:custGeom>
              <a:avLst/>
              <a:gdLst/>
              <a:ahLst/>
              <a:cxnLst/>
              <a:rect l="l" t="t" r="r" b="b"/>
              <a:pathLst>
                <a:path w="2033" h="2783" extrusionOk="0">
                  <a:moveTo>
                    <a:pt x="501" y="0"/>
                  </a:moveTo>
                  <a:lnTo>
                    <a:pt x="438" y="63"/>
                  </a:lnTo>
                  <a:lnTo>
                    <a:pt x="407" y="126"/>
                  </a:lnTo>
                  <a:lnTo>
                    <a:pt x="376" y="188"/>
                  </a:lnTo>
                  <a:lnTo>
                    <a:pt x="376" y="1157"/>
                  </a:lnTo>
                  <a:lnTo>
                    <a:pt x="0" y="1157"/>
                  </a:lnTo>
                  <a:lnTo>
                    <a:pt x="0" y="1313"/>
                  </a:lnTo>
                  <a:lnTo>
                    <a:pt x="0" y="1782"/>
                  </a:lnTo>
                  <a:lnTo>
                    <a:pt x="0" y="1970"/>
                  </a:lnTo>
                  <a:lnTo>
                    <a:pt x="63" y="2157"/>
                  </a:lnTo>
                  <a:lnTo>
                    <a:pt x="157" y="2345"/>
                  </a:lnTo>
                  <a:lnTo>
                    <a:pt x="282" y="2501"/>
                  </a:lnTo>
                  <a:lnTo>
                    <a:pt x="438" y="2626"/>
                  </a:lnTo>
                  <a:lnTo>
                    <a:pt x="626" y="2720"/>
                  </a:lnTo>
                  <a:lnTo>
                    <a:pt x="813" y="2782"/>
                  </a:lnTo>
                  <a:lnTo>
                    <a:pt x="1219" y="2782"/>
                  </a:lnTo>
                  <a:lnTo>
                    <a:pt x="1407" y="2720"/>
                  </a:lnTo>
                  <a:lnTo>
                    <a:pt x="1595" y="2626"/>
                  </a:lnTo>
                  <a:lnTo>
                    <a:pt x="1751" y="2501"/>
                  </a:lnTo>
                  <a:lnTo>
                    <a:pt x="1876" y="2345"/>
                  </a:lnTo>
                  <a:lnTo>
                    <a:pt x="1970" y="2157"/>
                  </a:lnTo>
                  <a:lnTo>
                    <a:pt x="2001" y="1970"/>
                  </a:lnTo>
                  <a:lnTo>
                    <a:pt x="2032" y="1782"/>
                  </a:lnTo>
                  <a:lnTo>
                    <a:pt x="2032" y="1313"/>
                  </a:lnTo>
                  <a:lnTo>
                    <a:pt x="2032" y="1157"/>
                  </a:lnTo>
                  <a:lnTo>
                    <a:pt x="1563" y="1157"/>
                  </a:lnTo>
                  <a:lnTo>
                    <a:pt x="1563" y="188"/>
                  </a:lnTo>
                  <a:lnTo>
                    <a:pt x="1563" y="126"/>
                  </a:lnTo>
                  <a:lnTo>
                    <a:pt x="1532" y="63"/>
                  </a:lnTo>
                  <a:lnTo>
                    <a:pt x="1470" y="0"/>
                  </a:lnTo>
                  <a:lnTo>
                    <a:pt x="1313" y="0"/>
                  </a:lnTo>
                  <a:lnTo>
                    <a:pt x="1251" y="63"/>
                  </a:lnTo>
                  <a:lnTo>
                    <a:pt x="1219" y="126"/>
                  </a:lnTo>
                  <a:lnTo>
                    <a:pt x="1188" y="188"/>
                  </a:lnTo>
                  <a:lnTo>
                    <a:pt x="1188" y="1157"/>
                  </a:lnTo>
                  <a:lnTo>
                    <a:pt x="782" y="1157"/>
                  </a:lnTo>
                  <a:lnTo>
                    <a:pt x="782" y="188"/>
                  </a:lnTo>
                  <a:lnTo>
                    <a:pt x="751" y="126"/>
                  </a:lnTo>
                  <a:lnTo>
                    <a:pt x="719" y="63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5024749" y="1645549"/>
              <a:ext cx="595200" cy="595200"/>
            </a:xfrm>
            <a:prstGeom prst="ellipse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3"/>
          <p:cNvGrpSpPr/>
          <p:nvPr/>
        </p:nvGrpSpPr>
        <p:grpSpPr>
          <a:xfrm>
            <a:off x="5024749" y="2872361"/>
            <a:ext cx="595200" cy="595200"/>
            <a:chOff x="5024749" y="4032249"/>
            <a:chExt cx="595200" cy="595200"/>
          </a:xfrm>
        </p:grpSpPr>
        <p:sp>
          <p:nvSpPr>
            <p:cNvPr id="689" name="Google Shape;689;p33"/>
            <p:cNvSpPr/>
            <p:nvPr/>
          </p:nvSpPr>
          <p:spPr>
            <a:xfrm>
              <a:off x="5154265" y="4164446"/>
              <a:ext cx="336170" cy="330792"/>
            </a:xfrm>
            <a:custGeom>
              <a:avLst/>
              <a:gdLst/>
              <a:ahLst/>
              <a:cxnLst/>
              <a:rect l="l" t="t" r="r" b="b"/>
              <a:pathLst>
                <a:path w="2939" h="2908" extrusionOk="0">
                  <a:moveTo>
                    <a:pt x="2938" y="1"/>
                  </a:moveTo>
                  <a:lnTo>
                    <a:pt x="2532" y="188"/>
                  </a:lnTo>
                  <a:lnTo>
                    <a:pt x="2188" y="407"/>
                  </a:lnTo>
                  <a:lnTo>
                    <a:pt x="1876" y="689"/>
                  </a:lnTo>
                  <a:lnTo>
                    <a:pt x="1626" y="1001"/>
                  </a:lnTo>
                  <a:lnTo>
                    <a:pt x="1438" y="1345"/>
                  </a:lnTo>
                  <a:lnTo>
                    <a:pt x="1282" y="1720"/>
                  </a:lnTo>
                  <a:lnTo>
                    <a:pt x="1188" y="2126"/>
                  </a:lnTo>
                  <a:lnTo>
                    <a:pt x="1157" y="2595"/>
                  </a:lnTo>
                  <a:lnTo>
                    <a:pt x="1157" y="2314"/>
                  </a:lnTo>
                  <a:lnTo>
                    <a:pt x="1063" y="2126"/>
                  </a:lnTo>
                  <a:lnTo>
                    <a:pt x="938" y="1970"/>
                  </a:lnTo>
                  <a:lnTo>
                    <a:pt x="782" y="1845"/>
                  </a:lnTo>
                  <a:lnTo>
                    <a:pt x="594" y="1783"/>
                  </a:lnTo>
                  <a:lnTo>
                    <a:pt x="375" y="1720"/>
                  </a:lnTo>
                  <a:lnTo>
                    <a:pt x="0" y="1720"/>
                  </a:lnTo>
                  <a:lnTo>
                    <a:pt x="0" y="1814"/>
                  </a:lnTo>
                  <a:lnTo>
                    <a:pt x="63" y="1970"/>
                  </a:lnTo>
                  <a:lnTo>
                    <a:pt x="250" y="2251"/>
                  </a:lnTo>
                  <a:lnTo>
                    <a:pt x="469" y="2501"/>
                  </a:lnTo>
                  <a:lnTo>
                    <a:pt x="657" y="2689"/>
                  </a:lnTo>
                  <a:lnTo>
                    <a:pt x="875" y="2814"/>
                  </a:lnTo>
                  <a:lnTo>
                    <a:pt x="1063" y="2877"/>
                  </a:lnTo>
                  <a:lnTo>
                    <a:pt x="1251" y="2908"/>
                  </a:lnTo>
                  <a:lnTo>
                    <a:pt x="1438" y="2908"/>
                  </a:lnTo>
                  <a:lnTo>
                    <a:pt x="1469" y="2877"/>
                  </a:lnTo>
                  <a:lnTo>
                    <a:pt x="2313" y="1095"/>
                  </a:lnTo>
                  <a:lnTo>
                    <a:pt x="2345" y="1032"/>
                  </a:lnTo>
                  <a:lnTo>
                    <a:pt x="2407" y="1064"/>
                  </a:lnTo>
                  <a:lnTo>
                    <a:pt x="2470" y="1095"/>
                  </a:lnTo>
                  <a:lnTo>
                    <a:pt x="2470" y="1157"/>
                  </a:lnTo>
                  <a:lnTo>
                    <a:pt x="1657" y="2877"/>
                  </a:lnTo>
                  <a:lnTo>
                    <a:pt x="1657" y="2877"/>
                  </a:lnTo>
                  <a:lnTo>
                    <a:pt x="1844" y="2783"/>
                  </a:lnTo>
                  <a:lnTo>
                    <a:pt x="2032" y="2689"/>
                  </a:lnTo>
                  <a:lnTo>
                    <a:pt x="2220" y="2564"/>
                  </a:lnTo>
                  <a:lnTo>
                    <a:pt x="2376" y="2408"/>
                  </a:lnTo>
                  <a:lnTo>
                    <a:pt x="2595" y="2126"/>
                  </a:lnTo>
                  <a:lnTo>
                    <a:pt x="2751" y="1845"/>
                  </a:lnTo>
                  <a:lnTo>
                    <a:pt x="2845" y="1564"/>
                  </a:lnTo>
                  <a:lnTo>
                    <a:pt x="2907" y="1282"/>
                  </a:lnTo>
                  <a:lnTo>
                    <a:pt x="2938" y="970"/>
                  </a:lnTo>
                  <a:lnTo>
                    <a:pt x="2938" y="657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5024749" y="4032249"/>
              <a:ext cx="595200" cy="595200"/>
            </a:xfrm>
            <a:prstGeom prst="ellipse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4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Impact Hypothesis</a:t>
            </a:r>
          </a:p>
        </p:txBody>
      </p:sp>
      <p:sp>
        <p:nvSpPr>
          <p:cNvPr id="2360" name="Google Shape;2360;p48"/>
          <p:cNvSpPr/>
          <p:nvPr/>
        </p:nvSpPr>
        <p:spPr>
          <a:xfrm>
            <a:off x="88133" y="5441990"/>
            <a:ext cx="26564" cy="77061"/>
          </a:xfrm>
          <a:custGeom>
            <a:avLst/>
            <a:gdLst/>
            <a:ahLst/>
            <a:cxnLst/>
            <a:rect l="l" t="t" r="r" b="b"/>
            <a:pathLst>
              <a:path w="1908" h="5535" extrusionOk="0">
                <a:moveTo>
                  <a:pt x="954" y="0"/>
                </a:moveTo>
                <a:lnTo>
                  <a:pt x="770" y="31"/>
                </a:lnTo>
                <a:lnTo>
                  <a:pt x="585" y="92"/>
                </a:lnTo>
                <a:lnTo>
                  <a:pt x="431" y="185"/>
                </a:lnTo>
                <a:lnTo>
                  <a:pt x="278" y="277"/>
                </a:lnTo>
                <a:lnTo>
                  <a:pt x="155" y="431"/>
                </a:lnTo>
                <a:lnTo>
                  <a:pt x="62" y="584"/>
                </a:lnTo>
                <a:lnTo>
                  <a:pt x="32" y="769"/>
                </a:lnTo>
                <a:lnTo>
                  <a:pt x="1" y="953"/>
                </a:lnTo>
                <a:lnTo>
                  <a:pt x="1" y="4582"/>
                </a:lnTo>
                <a:lnTo>
                  <a:pt x="32" y="4766"/>
                </a:lnTo>
                <a:lnTo>
                  <a:pt x="62" y="4951"/>
                </a:lnTo>
                <a:lnTo>
                  <a:pt x="155" y="5104"/>
                </a:lnTo>
                <a:lnTo>
                  <a:pt x="278" y="5258"/>
                </a:lnTo>
                <a:lnTo>
                  <a:pt x="431" y="5381"/>
                </a:lnTo>
                <a:lnTo>
                  <a:pt x="585" y="5473"/>
                </a:lnTo>
                <a:lnTo>
                  <a:pt x="770" y="5504"/>
                </a:lnTo>
                <a:lnTo>
                  <a:pt x="954" y="5535"/>
                </a:lnTo>
                <a:lnTo>
                  <a:pt x="1139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31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7" y="4766"/>
                </a:lnTo>
                <a:lnTo>
                  <a:pt x="1907" y="4582"/>
                </a:lnTo>
                <a:lnTo>
                  <a:pt x="1907" y="953"/>
                </a:lnTo>
                <a:lnTo>
                  <a:pt x="1877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31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9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48"/>
          <p:cNvSpPr/>
          <p:nvPr/>
        </p:nvSpPr>
        <p:spPr>
          <a:xfrm>
            <a:off x="18785" y="5441990"/>
            <a:ext cx="26133" cy="77061"/>
          </a:xfrm>
          <a:custGeom>
            <a:avLst/>
            <a:gdLst/>
            <a:ahLst/>
            <a:cxnLst/>
            <a:rect l="l" t="t" r="r" b="b"/>
            <a:pathLst>
              <a:path w="1877" h="5535" extrusionOk="0">
                <a:moveTo>
                  <a:pt x="954" y="0"/>
                </a:moveTo>
                <a:lnTo>
                  <a:pt x="739" y="31"/>
                </a:lnTo>
                <a:lnTo>
                  <a:pt x="554" y="92"/>
                </a:lnTo>
                <a:lnTo>
                  <a:pt x="400" y="185"/>
                </a:lnTo>
                <a:lnTo>
                  <a:pt x="277" y="277"/>
                </a:lnTo>
                <a:lnTo>
                  <a:pt x="154" y="431"/>
                </a:lnTo>
                <a:lnTo>
                  <a:pt x="62" y="584"/>
                </a:lnTo>
                <a:lnTo>
                  <a:pt x="1" y="769"/>
                </a:lnTo>
                <a:lnTo>
                  <a:pt x="1" y="953"/>
                </a:lnTo>
                <a:lnTo>
                  <a:pt x="1" y="4582"/>
                </a:lnTo>
                <a:lnTo>
                  <a:pt x="1" y="4766"/>
                </a:lnTo>
                <a:lnTo>
                  <a:pt x="62" y="4951"/>
                </a:lnTo>
                <a:lnTo>
                  <a:pt x="154" y="5104"/>
                </a:lnTo>
                <a:lnTo>
                  <a:pt x="277" y="5258"/>
                </a:lnTo>
                <a:lnTo>
                  <a:pt x="400" y="5381"/>
                </a:lnTo>
                <a:lnTo>
                  <a:pt x="554" y="5473"/>
                </a:lnTo>
                <a:lnTo>
                  <a:pt x="739" y="5504"/>
                </a:lnTo>
                <a:lnTo>
                  <a:pt x="954" y="5535"/>
                </a:lnTo>
                <a:lnTo>
                  <a:pt x="1138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00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6" y="4766"/>
                </a:lnTo>
                <a:lnTo>
                  <a:pt x="1876" y="4582"/>
                </a:lnTo>
                <a:lnTo>
                  <a:pt x="1876" y="953"/>
                </a:lnTo>
                <a:lnTo>
                  <a:pt x="1876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00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8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48"/>
          <p:cNvSpPr/>
          <p:nvPr/>
        </p:nvSpPr>
        <p:spPr>
          <a:xfrm>
            <a:off x="679185" y="2571750"/>
            <a:ext cx="5006243" cy="172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Fira Sans Extra Condensed Medium"/>
              </a:rPr>
              <a:t>will help the business to </a:t>
            </a:r>
          </a:p>
          <a:p>
            <a:r>
              <a:rPr lang="en-US" sz="1600" dirty="0">
                <a:solidFill>
                  <a:schemeClr val="accent3"/>
                </a:solidFill>
                <a:latin typeface="Fira Sans Extra Condensed Medium"/>
              </a:rPr>
              <a:t>develop a competitive advantage &amp;</a:t>
            </a:r>
          </a:p>
          <a:p>
            <a:r>
              <a:rPr lang="en-US" sz="1600" dirty="0">
                <a:solidFill>
                  <a:schemeClr val="accent3"/>
                </a:solidFill>
                <a:latin typeface="Fira Sans Extra Condensed Medium"/>
              </a:rPr>
              <a:t>acquire defensible market share from competitors.</a:t>
            </a:r>
          </a:p>
        </p:txBody>
      </p:sp>
      <p:grpSp>
        <p:nvGrpSpPr>
          <p:cNvPr id="2372" name="Google Shape;2372;p48"/>
          <p:cNvGrpSpPr/>
          <p:nvPr/>
        </p:nvGrpSpPr>
        <p:grpSpPr>
          <a:xfrm>
            <a:off x="344635" y="1225918"/>
            <a:ext cx="4502528" cy="1532922"/>
            <a:chOff x="476525" y="2255713"/>
            <a:chExt cx="1588200" cy="200715"/>
          </a:xfrm>
        </p:grpSpPr>
        <p:sp>
          <p:nvSpPr>
            <p:cNvPr id="2373" name="Google Shape;2373;p48"/>
            <p:cNvSpPr/>
            <p:nvPr/>
          </p:nvSpPr>
          <p:spPr>
            <a:xfrm>
              <a:off x="476525" y="2255713"/>
              <a:ext cx="1588200" cy="200700"/>
            </a:xfrm>
            <a:prstGeom prst="roundRect">
              <a:avLst>
                <a:gd name="adj" fmla="val 500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8"/>
            <p:cNvSpPr/>
            <p:nvPr/>
          </p:nvSpPr>
          <p:spPr>
            <a:xfrm>
              <a:off x="476535" y="2255727"/>
              <a:ext cx="1058100" cy="2007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75" name="Google Shape;2375;p48"/>
          <p:cNvSpPr txBox="1"/>
          <p:nvPr/>
        </p:nvSpPr>
        <p:spPr>
          <a:xfrm>
            <a:off x="621429" y="1886503"/>
            <a:ext cx="3168981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Fira Sans Extra Condensed Medium"/>
              </a:rPr>
              <a:t>Choosing the optimal </a:t>
            </a:r>
          </a:p>
          <a:p>
            <a:r>
              <a:rPr lang="en-US" sz="1800" dirty="0">
                <a:solidFill>
                  <a:schemeClr val="bg1"/>
                </a:solidFill>
                <a:latin typeface="Fira Sans Extra Condensed Medium"/>
              </a:rPr>
              <a:t>charging station locations </a:t>
            </a:r>
          </a:p>
          <a:p>
            <a:pPr lvl="0"/>
            <a:endParaRPr lang="en-US" sz="1800" dirty="0">
              <a:solidFill>
                <a:schemeClr val="bg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78" name="Google Shape;2378;p48"/>
          <p:cNvSpPr txBox="1"/>
          <p:nvPr/>
        </p:nvSpPr>
        <p:spPr>
          <a:xfrm>
            <a:off x="830472" y="-383429"/>
            <a:ext cx="4817158" cy="165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81" name="Google Shape;2381;p48"/>
          <p:cNvSpPr txBox="1"/>
          <p:nvPr/>
        </p:nvSpPr>
        <p:spPr>
          <a:xfrm>
            <a:off x="7847100" y="3425750"/>
            <a:ext cx="8418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75%</a:t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84" name="Google Shape;2384;p48"/>
          <p:cNvSpPr/>
          <p:nvPr/>
        </p:nvSpPr>
        <p:spPr>
          <a:xfrm>
            <a:off x="5378760" y="3046559"/>
            <a:ext cx="2681960" cy="961283"/>
          </a:xfrm>
          <a:custGeom>
            <a:avLst/>
            <a:gdLst/>
            <a:ahLst/>
            <a:cxnLst/>
            <a:rect l="l" t="t" r="r" b="b"/>
            <a:pathLst>
              <a:path w="61344" h="21986" extrusionOk="0">
                <a:moveTo>
                  <a:pt x="22447" y="1"/>
                </a:moveTo>
                <a:lnTo>
                  <a:pt x="20787" y="93"/>
                </a:lnTo>
                <a:lnTo>
                  <a:pt x="19065" y="216"/>
                </a:lnTo>
                <a:lnTo>
                  <a:pt x="18173" y="339"/>
                </a:lnTo>
                <a:lnTo>
                  <a:pt x="17281" y="431"/>
                </a:lnTo>
                <a:lnTo>
                  <a:pt x="16390" y="585"/>
                </a:lnTo>
                <a:lnTo>
                  <a:pt x="15498" y="739"/>
                </a:lnTo>
                <a:lnTo>
                  <a:pt x="14576" y="923"/>
                </a:lnTo>
                <a:lnTo>
                  <a:pt x="13622" y="1138"/>
                </a:lnTo>
                <a:lnTo>
                  <a:pt x="12700" y="1354"/>
                </a:lnTo>
                <a:lnTo>
                  <a:pt x="11747" y="1630"/>
                </a:lnTo>
                <a:lnTo>
                  <a:pt x="10824" y="1907"/>
                </a:lnTo>
                <a:lnTo>
                  <a:pt x="9871" y="2215"/>
                </a:lnTo>
                <a:lnTo>
                  <a:pt x="9441" y="2368"/>
                </a:lnTo>
                <a:lnTo>
                  <a:pt x="9010" y="2522"/>
                </a:lnTo>
                <a:lnTo>
                  <a:pt x="8610" y="2737"/>
                </a:lnTo>
                <a:lnTo>
                  <a:pt x="8211" y="2922"/>
                </a:lnTo>
                <a:lnTo>
                  <a:pt x="7811" y="3137"/>
                </a:lnTo>
                <a:lnTo>
                  <a:pt x="7442" y="3383"/>
                </a:lnTo>
                <a:lnTo>
                  <a:pt x="7073" y="3629"/>
                </a:lnTo>
                <a:lnTo>
                  <a:pt x="6704" y="3906"/>
                </a:lnTo>
                <a:lnTo>
                  <a:pt x="6366" y="4182"/>
                </a:lnTo>
                <a:lnTo>
                  <a:pt x="6028" y="4490"/>
                </a:lnTo>
                <a:lnTo>
                  <a:pt x="5720" y="4797"/>
                </a:lnTo>
                <a:lnTo>
                  <a:pt x="5413" y="5105"/>
                </a:lnTo>
                <a:lnTo>
                  <a:pt x="5105" y="5443"/>
                </a:lnTo>
                <a:lnTo>
                  <a:pt x="4828" y="5812"/>
                </a:lnTo>
                <a:lnTo>
                  <a:pt x="4552" y="6181"/>
                </a:lnTo>
                <a:lnTo>
                  <a:pt x="4306" y="6550"/>
                </a:lnTo>
                <a:lnTo>
                  <a:pt x="1077" y="11562"/>
                </a:lnTo>
                <a:lnTo>
                  <a:pt x="770" y="12054"/>
                </a:lnTo>
                <a:lnTo>
                  <a:pt x="524" y="12607"/>
                </a:lnTo>
                <a:lnTo>
                  <a:pt x="1" y="16697"/>
                </a:lnTo>
                <a:lnTo>
                  <a:pt x="1" y="18296"/>
                </a:lnTo>
                <a:lnTo>
                  <a:pt x="32" y="18757"/>
                </a:lnTo>
                <a:lnTo>
                  <a:pt x="62" y="19188"/>
                </a:lnTo>
                <a:lnTo>
                  <a:pt x="155" y="19618"/>
                </a:lnTo>
                <a:lnTo>
                  <a:pt x="247" y="20049"/>
                </a:lnTo>
                <a:lnTo>
                  <a:pt x="677" y="21986"/>
                </a:lnTo>
                <a:lnTo>
                  <a:pt x="61344" y="21986"/>
                </a:lnTo>
                <a:lnTo>
                  <a:pt x="61344" y="17927"/>
                </a:lnTo>
                <a:lnTo>
                  <a:pt x="61313" y="17650"/>
                </a:lnTo>
                <a:lnTo>
                  <a:pt x="58699" y="17650"/>
                </a:lnTo>
                <a:lnTo>
                  <a:pt x="58361" y="17619"/>
                </a:lnTo>
                <a:lnTo>
                  <a:pt x="58023" y="17527"/>
                </a:lnTo>
                <a:lnTo>
                  <a:pt x="57746" y="17373"/>
                </a:lnTo>
                <a:lnTo>
                  <a:pt x="57500" y="17158"/>
                </a:lnTo>
                <a:lnTo>
                  <a:pt x="57285" y="16912"/>
                </a:lnTo>
                <a:lnTo>
                  <a:pt x="57131" y="16636"/>
                </a:lnTo>
                <a:lnTo>
                  <a:pt x="57039" y="16328"/>
                </a:lnTo>
                <a:lnTo>
                  <a:pt x="57008" y="15990"/>
                </a:lnTo>
                <a:lnTo>
                  <a:pt x="57008" y="13161"/>
                </a:lnTo>
                <a:lnTo>
                  <a:pt x="57039" y="12884"/>
                </a:lnTo>
                <a:lnTo>
                  <a:pt x="57100" y="12607"/>
                </a:lnTo>
                <a:lnTo>
                  <a:pt x="56977" y="12577"/>
                </a:lnTo>
                <a:lnTo>
                  <a:pt x="47568" y="10670"/>
                </a:lnTo>
                <a:lnTo>
                  <a:pt x="47076" y="10547"/>
                </a:lnTo>
                <a:lnTo>
                  <a:pt x="46646" y="10363"/>
                </a:lnTo>
                <a:lnTo>
                  <a:pt x="46646" y="11716"/>
                </a:lnTo>
                <a:lnTo>
                  <a:pt x="46615" y="12054"/>
                </a:lnTo>
                <a:lnTo>
                  <a:pt x="46523" y="12361"/>
                </a:lnTo>
                <a:lnTo>
                  <a:pt x="46369" y="12638"/>
                </a:lnTo>
                <a:lnTo>
                  <a:pt x="46185" y="12884"/>
                </a:lnTo>
                <a:lnTo>
                  <a:pt x="45939" y="13069"/>
                </a:lnTo>
                <a:lnTo>
                  <a:pt x="45662" y="13222"/>
                </a:lnTo>
                <a:lnTo>
                  <a:pt x="45355" y="13345"/>
                </a:lnTo>
                <a:lnTo>
                  <a:pt x="45016" y="13376"/>
                </a:lnTo>
                <a:lnTo>
                  <a:pt x="43602" y="13376"/>
                </a:lnTo>
                <a:lnTo>
                  <a:pt x="43264" y="13345"/>
                </a:lnTo>
                <a:lnTo>
                  <a:pt x="42956" y="13222"/>
                </a:lnTo>
                <a:lnTo>
                  <a:pt x="42679" y="13069"/>
                </a:lnTo>
                <a:lnTo>
                  <a:pt x="42434" y="12884"/>
                </a:lnTo>
                <a:lnTo>
                  <a:pt x="42249" y="12638"/>
                </a:lnTo>
                <a:lnTo>
                  <a:pt x="42095" y="12361"/>
                </a:lnTo>
                <a:lnTo>
                  <a:pt x="42003" y="12054"/>
                </a:lnTo>
                <a:lnTo>
                  <a:pt x="41942" y="11716"/>
                </a:lnTo>
                <a:lnTo>
                  <a:pt x="41942" y="10301"/>
                </a:lnTo>
                <a:lnTo>
                  <a:pt x="42003" y="9963"/>
                </a:lnTo>
                <a:lnTo>
                  <a:pt x="42095" y="9656"/>
                </a:lnTo>
                <a:lnTo>
                  <a:pt x="42249" y="9379"/>
                </a:lnTo>
                <a:lnTo>
                  <a:pt x="42434" y="9164"/>
                </a:lnTo>
                <a:lnTo>
                  <a:pt x="42679" y="8948"/>
                </a:lnTo>
                <a:lnTo>
                  <a:pt x="42956" y="8795"/>
                </a:lnTo>
                <a:lnTo>
                  <a:pt x="43264" y="8702"/>
                </a:lnTo>
                <a:lnTo>
                  <a:pt x="43602" y="8672"/>
                </a:lnTo>
                <a:lnTo>
                  <a:pt x="44555" y="8672"/>
                </a:lnTo>
                <a:lnTo>
                  <a:pt x="38498" y="3444"/>
                </a:lnTo>
                <a:lnTo>
                  <a:pt x="37975" y="3045"/>
                </a:lnTo>
                <a:lnTo>
                  <a:pt x="37452" y="2676"/>
                </a:lnTo>
                <a:lnTo>
                  <a:pt x="36930" y="2338"/>
                </a:lnTo>
                <a:lnTo>
                  <a:pt x="36345" y="2030"/>
                </a:lnTo>
                <a:lnTo>
                  <a:pt x="35792" y="1753"/>
                </a:lnTo>
                <a:lnTo>
                  <a:pt x="35177" y="1507"/>
                </a:lnTo>
                <a:lnTo>
                  <a:pt x="34562" y="1323"/>
                </a:lnTo>
                <a:lnTo>
                  <a:pt x="33947" y="1138"/>
                </a:lnTo>
                <a:lnTo>
                  <a:pt x="33055" y="954"/>
                </a:lnTo>
                <a:lnTo>
                  <a:pt x="32041" y="769"/>
                </a:lnTo>
                <a:lnTo>
                  <a:pt x="30934" y="585"/>
                </a:lnTo>
                <a:lnTo>
                  <a:pt x="29734" y="400"/>
                </a:lnTo>
                <a:lnTo>
                  <a:pt x="28412" y="247"/>
                </a:lnTo>
                <a:lnTo>
                  <a:pt x="27029" y="124"/>
                </a:lnTo>
                <a:lnTo>
                  <a:pt x="25583" y="31"/>
                </a:lnTo>
                <a:lnTo>
                  <a:pt x="24046" y="1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48"/>
          <p:cNvSpPr/>
          <p:nvPr/>
        </p:nvSpPr>
        <p:spPr>
          <a:xfrm>
            <a:off x="5378760" y="3076158"/>
            <a:ext cx="695061" cy="931683"/>
          </a:xfrm>
          <a:custGeom>
            <a:avLst/>
            <a:gdLst/>
            <a:ahLst/>
            <a:cxnLst/>
            <a:rect l="l" t="t" r="r" b="b"/>
            <a:pathLst>
              <a:path w="15898" h="21309" extrusionOk="0">
                <a:moveTo>
                  <a:pt x="15898" y="0"/>
                </a:moveTo>
                <a:lnTo>
                  <a:pt x="14422" y="277"/>
                </a:lnTo>
                <a:lnTo>
                  <a:pt x="12915" y="615"/>
                </a:lnTo>
                <a:lnTo>
                  <a:pt x="11409" y="1046"/>
                </a:lnTo>
                <a:lnTo>
                  <a:pt x="9871" y="1538"/>
                </a:lnTo>
                <a:lnTo>
                  <a:pt x="9441" y="1691"/>
                </a:lnTo>
                <a:lnTo>
                  <a:pt x="9010" y="1845"/>
                </a:lnTo>
                <a:lnTo>
                  <a:pt x="8610" y="2060"/>
                </a:lnTo>
                <a:lnTo>
                  <a:pt x="8211" y="2245"/>
                </a:lnTo>
                <a:lnTo>
                  <a:pt x="7811" y="2460"/>
                </a:lnTo>
                <a:lnTo>
                  <a:pt x="7442" y="2706"/>
                </a:lnTo>
                <a:lnTo>
                  <a:pt x="7073" y="2952"/>
                </a:lnTo>
                <a:lnTo>
                  <a:pt x="6704" y="3229"/>
                </a:lnTo>
                <a:lnTo>
                  <a:pt x="6366" y="3505"/>
                </a:lnTo>
                <a:lnTo>
                  <a:pt x="6028" y="3813"/>
                </a:lnTo>
                <a:lnTo>
                  <a:pt x="5720" y="4120"/>
                </a:lnTo>
                <a:lnTo>
                  <a:pt x="5413" y="4428"/>
                </a:lnTo>
                <a:lnTo>
                  <a:pt x="5105" y="4766"/>
                </a:lnTo>
                <a:lnTo>
                  <a:pt x="4828" y="5135"/>
                </a:lnTo>
                <a:lnTo>
                  <a:pt x="4552" y="5504"/>
                </a:lnTo>
                <a:lnTo>
                  <a:pt x="4306" y="5873"/>
                </a:lnTo>
                <a:lnTo>
                  <a:pt x="1077" y="10885"/>
                </a:lnTo>
                <a:lnTo>
                  <a:pt x="770" y="11377"/>
                </a:lnTo>
                <a:lnTo>
                  <a:pt x="524" y="11930"/>
                </a:lnTo>
                <a:lnTo>
                  <a:pt x="1" y="16020"/>
                </a:lnTo>
                <a:lnTo>
                  <a:pt x="1" y="17619"/>
                </a:lnTo>
                <a:lnTo>
                  <a:pt x="32" y="18080"/>
                </a:lnTo>
                <a:lnTo>
                  <a:pt x="62" y="18511"/>
                </a:lnTo>
                <a:lnTo>
                  <a:pt x="155" y="18941"/>
                </a:lnTo>
                <a:lnTo>
                  <a:pt x="247" y="19372"/>
                </a:lnTo>
                <a:lnTo>
                  <a:pt x="677" y="21309"/>
                </a:lnTo>
                <a:lnTo>
                  <a:pt x="5105" y="21309"/>
                </a:lnTo>
                <a:lnTo>
                  <a:pt x="4675" y="19279"/>
                </a:lnTo>
                <a:lnTo>
                  <a:pt x="4582" y="18818"/>
                </a:lnTo>
                <a:lnTo>
                  <a:pt x="4521" y="18357"/>
                </a:lnTo>
                <a:lnTo>
                  <a:pt x="4459" y="17896"/>
                </a:lnTo>
                <a:lnTo>
                  <a:pt x="4459" y="17434"/>
                </a:lnTo>
                <a:lnTo>
                  <a:pt x="4459" y="16051"/>
                </a:lnTo>
                <a:lnTo>
                  <a:pt x="4490" y="15467"/>
                </a:lnTo>
                <a:lnTo>
                  <a:pt x="4859" y="12269"/>
                </a:lnTo>
                <a:lnTo>
                  <a:pt x="4951" y="11746"/>
                </a:lnTo>
                <a:lnTo>
                  <a:pt x="5074" y="11285"/>
                </a:lnTo>
                <a:lnTo>
                  <a:pt x="5259" y="10793"/>
                </a:lnTo>
                <a:lnTo>
                  <a:pt x="5505" y="10362"/>
                </a:lnTo>
                <a:lnTo>
                  <a:pt x="8733" y="5074"/>
                </a:lnTo>
                <a:lnTo>
                  <a:pt x="8979" y="4674"/>
                </a:lnTo>
                <a:lnTo>
                  <a:pt x="9256" y="4305"/>
                </a:lnTo>
                <a:lnTo>
                  <a:pt x="9533" y="3936"/>
                </a:lnTo>
                <a:lnTo>
                  <a:pt x="9840" y="3567"/>
                </a:lnTo>
                <a:lnTo>
                  <a:pt x="10148" y="3229"/>
                </a:lnTo>
                <a:lnTo>
                  <a:pt x="10455" y="2921"/>
                </a:lnTo>
                <a:lnTo>
                  <a:pt x="10794" y="2614"/>
                </a:lnTo>
                <a:lnTo>
                  <a:pt x="11163" y="2306"/>
                </a:lnTo>
                <a:lnTo>
                  <a:pt x="11501" y="2030"/>
                </a:lnTo>
                <a:lnTo>
                  <a:pt x="11870" y="1753"/>
                </a:lnTo>
                <a:lnTo>
                  <a:pt x="12269" y="1507"/>
                </a:lnTo>
                <a:lnTo>
                  <a:pt x="12638" y="1292"/>
                </a:lnTo>
                <a:lnTo>
                  <a:pt x="13038" y="1076"/>
                </a:lnTo>
                <a:lnTo>
                  <a:pt x="13438" y="861"/>
                </a:lnTo>
                <a:lnTo>
                  <a:pt x="13868" y="677"/>
                </a:lnTo>
                <a:lnTo>
                  <a:pt x="14299" y="523"/>
                </a:lnTo>
                <a:lnTo>
                  <a:pt x="15098" y="246"/>
                </a:lnTo>
                <a:lnTo>
                  <a:pt x="15898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48"/>
          <p:cNvSpPr/>
          <p:nvPr/>
        </p:nvSpPr>
        <p:spPr>
          <a:xfrm>
            <a:off x="5358605" y="3990305"/>
            <a:ext cx="2753223" cy="145202"/>
          </a:xfrm>
          <a:custGeom>
            <a:avLst/>
            <a:gdLst/>
            <a:ahLst/>
            <a:cxnLst/>
            <a:rect l="l" t="t" r="r" b="b"/>
            <a:pathLst>
              <a:path w="62974" h="3321" extrusionOk="0">
                <a:moveTo>
                  <a:pt x="1138" y="0"/>
                </a:moveTo>
                <a:lnTo>
                  <a:pt x="892" y="31"/>
                </a:lnTo>
                <a:lnTo>
                  <a:pt x="677" y="92"/>
                </a:lnTo>
                <a:lnTo>
                  <a:pt x="493" y="215"/>
                </a:lnTo>
                <a:lnTo>
                  <a:pt x="339" y="338"/>
                </a:lnTo>
                <a:lnTo>
                  <a:pt x="185" y="523"/>
                </a:lnTo>
                <a:lnTo>
                  <a:pt x="93" y="707"/>
                </a:lnTo>
                <a:lnTo>
                  <a:pt x="31" y="922"/>
                </a:lnTo>
                <a:lnTo>
                  <a:pt x="1" y="1138"/>
                </a:lnTo>
                <a:lnTo>
                  <a:pt x="1" y="2183"/>
                </a:lnTo>
                <a:lnTo>
                  <a:pt x="31" y="2398"/>
                </a:lnTo>
                <a:lnTo>
                  <a:pt x="93" y="2614"/>
                </a:lnTo>
                <a:lnTo>
                  <a:pt x="185" y="2798"/>
                </a:lnTo>
                <a:lnTo>
                  <a:pt x="339" y="2983"/>
                </a:lnTo>
                <a:lnTo>
                  <a:pt x="493" y="3106"/>
                </a:lnTo>
                <a:lnTo>
                  <a:pt x="677" y="3229"/>
                </a:lnTo>
                <a:lnTo>
                  <a:pt x="892" y="3290"/>
                </a:lnTo>
                <a:lnTo>
                  <a:pt x="1138" y="3321"/>
                </a:lnTo>
                <a:lnTo>
                  <a:pt x="61835" y="3321"/>
                </a:lnTo>
                <a:lnTo>
                  <a:pt x="62081" y="3290"/>
                </a:lnTo>
                <a:lnTo>
                  <a:pt x="62266" y="3229"/>
                </a:lnTo>
                <a:lnTo>
                  <a:pt x="62481" y="3106"/>
                </a:lnTo>
                <a:lnTo>
                  <a:pt x="62635" y="2983"/>
                </a:lnTo>
                <a:lnTo>
                  <a:pt x="62789" y="2798"/>
                </a:lnTo>
                <a:lnTo>
                  <a:pt x="62881" y="2614"/>
                </a:lnTo>
                <a:lnTo>
                  <a:pt x="62942" y="2398"/>
                </a:lnTo>
                <a:lnTo>
                  <a:pt x="62973" y="2183"/>
                </a:lnTo>
                <a:lnTo>
                  <a:pt x="62973" y="1138"/>
                </a:lnTo>
                <a:lnTo>
                  <a:pt x="62942" y="922"/>
                </a:lnTo>
                <a:lnTo>
                  <a:pt x="62881" y="707"/>
                </a:lnTo>
                <a:lnTo>
                  <a:pt x="62789" y="523"/>
                </a:lnTo>
                <a:lnTo>
                  <a:pt x="62635" y="338"/>
                </a:lnTo>
                <a:lnTo>
                  <a:pt x="62481" y="215"/>
                </a:lnTo>
                <a:lnTo>
                  <a:pt x="62266" y="92"/>
                </a:lnTo>
                <a:lnTo>
                  <a:pt x="62081" y="31"/>
                </a:lnTo>
                <a:lnTo>
                  <a:pt x="61835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48"/>
          <p:cNvSpPr/>
          <p:nvPr/>
        </p:nvSpPr>
        <p:spPr>
          <a:xfrm>
            <a:off x="5358605" y="3990305"/>
            <a:ext cx="881920" cy="145202"/>
          </a:xfrm>
          <a:custGeom>
            <a:avLst/>
            <a:gdLst/>
            <a:ahLst/>
            <a:cxnLst/>
            <a:rect l="l" t="t" r="r" b="b"/>
            <a:pathLst>
              <a:path w="20172" h="3321" extrusionOk="0">
                <a:moveTo>
                  <a:pt x="1138" y="0"/>
                </a:moveTo>
                <a:lnTo>
                  <a:pt x="892" y="31"/>
                </a:lnTo>
                <a:lnTo>
                  <a:pt x="677" y="92"/>
                </a:lnTo>
                <a:lnTo>
                  <a:pt x="493" y="215"/>
                </a:lnTo>
                <a:lnTo>
                  <a:pt x="339" y="338"/>
                </a:lnTo>
                <a:lnTo>
                  <a:pt x="185" y="523"/>
                </a:lnTo>
                <a:lnTo>
                  <a:pt x="93" y="707"/>
                </a:lnTo>
                <a:lnTo>
                  <a:pt x="31" y="922"/>
                </a:lnTo>
                <a:lnTo>
                  <a:pt x="1" y="1138"/>
                </a:lnTo>
                <a:lnTo>
                  <a:pt x="1" y="2183"/>
                </a:lnTo>
                <a:lnTo>
                  <a:pt x="31" y="2398"/>
                </a:lnTo>
                <a:lnTo>
                  <a:pt x="93" y="2614"/>
                </a:lnTo>
                <a:lnTo>
                  <a:pt x="185" y="2798"/>
                </a:lnTo>
                <a:lnTo>
                  <a:pt x="339" y="2983"/>
                </a:lnTo>
                <a:lnTo>
                  <a:pt x="493" y="3106"/>
                </a:lnTo>
                <a:lnTo>
                  <a:pt x="677" y="3229"/>
                </a:lnTo>
                <a:lnTo>
                  <a:pt x="892" y="3290"/>
                </a:lnTo>
                <a:lnTo>
                  <a:pt x="1138" y="3321"/>
                </a:lnTo>
                <a:lnTo>
                  <a:pt x="20172" y="3321"/>
                </a:lnTo>
                <a:lnTo>
                  <a:pt x="19956" y="3290"/>
                </a:lnTo>
                <a:lnTo>
                  <a:pt x="19741" y="3229"/>
                </a:lnTo>
                <a:lnTo>
                  <a:pt x="19557" y="3106"/>
                </a:lnTo>
                <a:lnTo>
                  <a:pt x="19372" y="2983"/>
                </a:lnTo>
                <a:lnTo>
                  <a:pt x="19249" y="2798"/>
                </a:lnTo>
                <a:lnTo>
                  <a:pt x="19126" y="2614"/>
                </a:lnTo>
                <a:lnTo>
                  <a:pt x="19065" y="2398"/>
                </a:lnTo>
                <a:lnTo>
                  <a:pt x="19034" y="2183"/>
                </a:lnTo>
                <a:lnTo>
                  <a:pt x="19034" y="1138"/>
                </a:lnTo>
                <a:lnTo>
                  <a:pt x="19065" y="922"/>
                </a:lnTo>
                <a:lnTo>
                  <a:pt x="19126" y="707"/>
                </a:lnTo>
                <a:lnTo>
                  <a:pt x="19249" y="523"/>
                </a:lnTo>
                <a:lnTo>
                  <a:pt x="19372" y="338"/>
                </a:lnTo>
                <a:lnTo>
                  <a:pt x="19557" y="215"/>
                </a:lnTo>
                <a:lnTo>
                  <a:pt x="19741" y="92"/>
                </a:lnTo>
                <a:lnTo>
                  <a:pt x="19956" y="31"/>
                </a:lnTo>
                <a:lnTo>
                  <a:pt x="20172" y="0"/>
                </a:lnTo>
                <a:close/>
              </a:path>
            </a:pathLst>
          </a:custGeom>
          <a:solidFill>
            <a:srgbClr val="B1D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48"/>
          <p:cNvSpPr/>
          <p:nvPr/>
        </p:nvSpPr>
        <p:spPr>
          <a:xfrm>
            <a:off x="7865700" y="3597741"/>
            <a:ext cx="193592" cy="227226"/>
          </a:xfrm>
          <a:custGeom>
            <a:avLst/>
            <a:gdLst/>
            <a:ahLst/>
            <a:cxnLst/>
            <a:rect l="l" t="t" r="r" b="b"/>
            <a:pathLst>
              <a:path w="4428" h="5197" extrusionOk="0">
                <a:moveTo>
                  <a:pt x="154" y="0"/>
                </a:moveTo>
                <a:lnTo>
                  <a:pt x="92" y="154"/>
                </a:lnTo>
                <a:lnTo>
                  <a:pt x="31" y="339"/>
                </a:lnTo>
                <a:lnTo>
                  <a:pt x="0" y="523"/>
                </a:lnTo>
                <a:lnTo>
                  <a:pt x="0" y="708"/>
                </a:lnTo>
                <a:lnTo>
                  <a:pt x="0" y="3506"/>
                </a:lnTo>
                <a:lnTo>
                  <a:pt x="31" y="3844"/>
                </a:lnTo>
                <a:lnTo>
                  <a:pt x="123" y="4152"/>
                </a:lnTo>
                <a:lnTo>
                  <a:pt x="277" y="4428"/>
                </a:lnTo>
                <a:lnTo>
                  <a:pt x="492" y="4674"/>
                </a:lnTo>
                <a:lnTo>
                  <a:pt x="738" y="4889"/>
                </a:lnTo>
                <a:lnTo>
                  <a:pt x="1015" y="5043"/>
                </a:lnTo>
                <a:lnTo>
                  <a:pt x="1322" y="5135"/>
                </a:lnTo>
                <a:lnTo>
                  <a:pt x="1661" y="5197"/>
                </a:lnTo>
                <a:lnTo>
                  <a:pt x="4428" y="5197"/>
                </a:lnTo>
                <a:lnTo>
                  <a:pt x="4397" y="4705"/>
                </a:lnTo>
                <a:lnTo>
                  <a:pt x="4336" y="4275"/>
                </a:lnTo>
                <a:lnTo>
                  <a:pt x="4243" y="3813"/>
                </a:lnTo>
                <a:lnTo>
                  <a:pt x="4090" y="3383"/>
                </a:lnTo>
                <a:lnTo>
                  <a:pt x="3905" y="2983"/>
                </a:lnTo>
                <a:lnTo>
                  <a:pt x="3721" y="2583"/>
                </a:lnTo>
                <a:lnTo>
                  <a:pt x="3475" y="2214"/>
                </a:lnTo>
                <a:lnTo>
                  <a:pt x="3198" y="1845"/>
                </a:lnTo>
                <a:lnTo>
                  <a:pt x="2891" y="1507"/>
                </a:lnTo>
                <a:lnTo>
                  <a:pt x="2583" y="1200"/>
                </a:lnTo>
                <a:lnTo>
                  <a:pt x="2214" y="923"/>
                </a:lnTo>
                <a:lnTo>
                  <a:pt x="1845" y="677"/>
                </a:lnTo>
                <a:lnTo>
                  <a:pt x="1445" y="462"/>
                </a:lnTo>
                <a:lnTo>
                  <a:pt x="1046" y="277"/>
                </a:lnTo>
                <a:lnTo>
                  <a:pt x="584" y="123"/>
                </a:lnTo>
                <a:lnTo>
                  <a:pt x="154" y="0"/>
                </a:lnTo>
                <a:close/>
              </a:path>
            </a:pathLst>
          </a:custGeom>
          <a:solidFill>
            <a:srgbClr val="FFD3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48"/>
          <p:cNvSpPr/>
          <p:nvPr/>
        </p:nvSpPr>
        <p:spPr>
          <a:xfrm>
            <a:off x="6678692" y="3713337"/>
            <a:ext cx="134483" cy="83423"/>
          </a:xfrm>
          <a:custGeom>
            <a:avLst/>
            <a:gdLst/>
            <a:ahLst/>
            <a:cxnLst/>
            <a:rect l="l" t="t" r="r" b="b"/>
            <a:pathLst>
              <a:path w="3076" h="1908" extrusionOk="0">
                <a:moveTo>
                  <a:pt x="923" y="1"/>
                </a:moveTo>
                <a:lnTo>
                  <a:pt x="738" y="32"/>
                </a:lnTo>
                <a:lnTo>
                  <a:pt x="554" y="62"/>
                </a:lnTo>
                <a:lnTo>
                  <a:pt x="400" y="155"/>
                </a:lnTo>
                <a:lnTo>
                  <a:pt x="277" y="278"/>
                </a:lnTo>
                <a:lnTo>
                  <a:pt x="154" y="431"/>
                </a:lnTo>
                <a:lnTo>
                  <a:pt x="62" y="585"/>
                </a:lnTo>
                <a:lnTo>
                  <a:pt x="0" y="770"/>
                </a:lnTo>
                <a:lnTo>
                  <a:pt x="0" y="954"/>
                </a:lnTo>
                <a:lnTo>
                  <a:pt x="0" y="1139"/>
                </a:lnTo>
                <a:lnTo>
                  <a:pt x="62" y="1323"/>
                </a:lnTo>
                <a:lnTo>
                  <a:pt x="154" y="1477"/>
                </a:lnTo>
                <a:lnTo>
                  <a:pt x="277" y="1631"/>
                </a:lnTo>
                <a:lnTo>
                  <a:pt x="400" y="1723"/>
                </a:lnTo>
                <a:lnTo>
                  <a:pt x="554" y="1815"/>
                </a:lnTo>
                <a:lnTo>
                  <a:pt x="738" y="1876"/>
                </a:lnTo>
                <a:lnTo>
                  <a:pt x="923" y="1907"/>
                </a:lnTo>
                <a:lnTo>
                  <a:pt x="2122" y="1907"/>
                </a:lnTo>
                <a:lnTo>
                  <a:pt x="2307" y="1876"/>
                </a:lnTo>
                <a:lnTo>
                  <a:pt x="2491" y="1815"/>
                </a:lnTo>
                <a:lnTo>
                  <a:pt x="2645" y="1723"/>
                </a:lnTo>
                <a:lnTo>
                  <a:pt x="2799" y="1631"/>
                </a:lnTo>
                <a:lnTo>
                  <a:pt x="2922" y="1477"/>
                </a:lnTo>
                <a:lnTo>
                  <a:pt x="3014" y="1323"/>
                </a:lnTo>
                <a:lnTo>
                  <a:pt x="3045" y="1139"/>
                </a:lnTo>
                <a:lnTo>
                  <a:pt x="3075" y="954"/>
                </a:lnTo>
                <a:lnTo>
                  <a:pt x="3045" y="770"/>
                </a:lnTo>
                <a:lnTo>
                  <a:pt x="3014" y="585"/>
                </a:lnTo>
                <a:lnTo>
                  <a:pt x="2922" y="431"/>
                </a:lnTo>
                <a:lnTo>
                  <a:pt x="2799" y="278"/>
                </a:lnTo>
                <a:lnTo>
                  <a:pt x="2645" y="155"/>
                </a:lnTo>
                <a:lnTo>
                  <a:pt x="2491" y="62"/>
                </a:lnTo>
                <a:lnTo>
                  <a:pt x="2307" y="32"/>
                </a:lnTo>
                <a:lnTo>
                  <a:pt x="2122" y="1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48"/>
          <p:cNvSpPr/>
          <p:nvPr/>
        </p:nvSpPr>
        <p:spPr>
          <a:xfrm>
            <a:off x="6157128" y="3713337"/>
            <a:ext cx="135794" cy="83423"/>
          </a:xfrm>
          <a:custGeom>
            <a:avLst/>
            <a:gdLst/>
            <a:ahLst/>
            <a:cxnLst/>
            <a:rect l="l" t="t" r="r" b="b"/>
            <a:pathLst>
              <a:path w="3106" h="1908" extrusionOk="0">
                <a:moveTo>
                  <a:pt x="953" y="1"/>
                </a:moveTo>
                <a:lnTo>
                  <a:pt x="769" y="32"/>
                </a:lnTo>
                <a:lnTo>
                  <a:pt x="584" y="62"/>
                </a:lnTo>
                <a:lnTo>
                  <a:pt x="431" y="155"/>
                </a:lnTo>
                <a:lnTo>
                  <a:pt x="277" y="278"/>
                </a:lnTo>
                <a:lnTo>
                  <a:pt x="185" y="431"/>
                </a:lnTo>
                <a:lnTo>
                  <a:pt x="92" y="585"/>
                </a:lnTo>
                <a:lnTo>
                  <a:pt x="31" y="770"/>
                </a:lnTo>
                <a:lnTo>
                  <a:pt x="0" y="954"/>
                </a:lnTo>
                <a:lnTo>
                  <a:pt x="31" y="1139"/>
                </a:lnTo>
                <a:lnTo>
                  <a:pt x="92" y="1323"/>
                </a:lnTo>
                <a:lnTo>
                  <a:pt x="185" y="1477"/>
                </a:lnTo>
                <a:lnTo>
                  <a:pt x="277" y="1631"/>
                </a:lnTo>
                <a:lnTo>
                  <a:pt x="431" y="1723"/>
                </a:lnTo>
                <a:lnTo>
                  <a:pt x="584" y="1815"/>
                </a:lnTo>
                <a:lnTo>
                  <a:pt x="769" y="1876"/>
                </a:lnTo>
                <a:lnTo>
                  <a:pt x="953" y="1907"/>
                </a:lnTo>
                <a:lnTo>
                  <a:pt x="2153" y="1907"/>
                </a:lnTo>
                <a:lnTo>
                  <a:pt x="2337" y="1876"/>
                </a:lnTo>
                <a:lnTo>
                  <a:pt x="2522" y="1815"/>
                </a:lnTo>
                <a:lnTo>
                  <a:pt x="2675" y="1723"/>
                </a:lnTo>
                <a:lnTo>
                  <a:pt x="2829" y="1631"/>
                </a:lnTo>
                <a:lnTo>
                  <a:pt x="2952" y="1477"/>
                </a:lnTo>
                <a:lnTo>
                  <a:pt x="3013" y="1323"/>
                </a:lnTo>
                <a:lnTo>
                  <a:pt x="3075" y="1139"/>
                </a:lnTo>
                <a:lnTo>
                  <a:pt x="3106" y="954"/>
                </a:lnTo>
                <a:lnTo>
                  <a:pt x="3075" y="770"/>
                </a:lnTo>
                <a:lnTo>
                  <a:pt x="3013" y="585"/>
                </a:lnTo>
                <a:lnTo>
                  <a:pt x="2952" y="431"/>
                </a:lnTo>
                <a:lnTo>
                  <a:pt x="2829" y="278"/>
                </a:lnTo>
                <a:lnTo>
                  <a:pt x="2675" y="155"/>
                </a:lnTo>
                <a:lnTo>
                  <a:pt x="2522" y="62"/>
                </a:lnTo>
                <a:lnTo>
                  <a:pt x="2337" y="32"/>
                </a:lnTo>
                <a:lnTo>
                  <a:pt x="2153" y="1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48"/>
          <p:cNvSpPr/>
          <p:nvPr/>
        </p:nvSpPr>
        <p:spPr>
          <a:xfrm>
            <a:off x="5378760" y="3597741"/>
            <a:ext cx="154638" cy="178869"/>
          </a:xfrm>
          <a:custGeom>
            <a:avLst/>
            <a:gdLst/>
            <a:ahLst/>
            <a:cxnLst/>
            <a:rect l="l" t="t" r="r" b="b"/>
            <a:pathLst>
              <a:path w="3537" h="4091" extrusionOk="0">
                <a:moveTo>
                  <a:pt x="524" y="0"/>
                </a:moveTo>
                <a:lnTo>
                  <a:pt x="308" y="615"/>
                </a:lnTo>
                <a:lnTo>
                  <a:pt x="155" y="1261"/>
                </a:lnTo>
                <a:lnTo>
                  <a:pt x="32" y="1907"/>
                </a:lnTo>
                <a:lnTo>
                  <a:pt x="1" y="2553"/>
                </a:lnTo>
                <a:lnTo>
                  <a:pt x="1" y="4090"/>
                </a:lnTo>
                <a:lnTo>
                  <a:pt x="1907" y="4090"/>
                </a:lnTo>
                <a:lnTo>
                  <a:pt x="2246" y="4059"/>
                </a:lnTo>
                <a:lnTo>
                  <a:pt x="2553" y="3967"/>
                </a:lnTo>
                <a:lnTo>
                  <a:pt x="2830" y="3813"/>
                </a:lnTo>
                <a:lnTo>
                  <a:pt x="3076" y="3629"/>
                </a:lnTo>
                <a:lnTo>
                  <a:pt x="3260" y="3383"/>
                </a:lnTo>
                <a:lnTo>
                  <a:pt x="3414" y="3106"/>
                </a:lnTo>
                <a:lnTo>
                  <a:pt x="3506" y="2799"/>
                </a:lnTo>
                <a:lnTo>
                  <a:pt x="3537" y="2460"/>
                </a:lnTo>
                <a:lnTo>
                  <a:pt x="3537" y="1630"/>
                </a:lnTo>
                <a:lnTo>
                  <a:pt x="3506" y="1292"/>
                </a:lnTo>
                <a:lnTo>
                  <a:pt x="3414" y="984"/>
                </a:lnTo>
                <a:lnTo>
                  <a:pt x="3260" y="708"/>
                </a:lnTo>
                <a:lnTo>
                  <a:pt x="3076" y="462"/>
                </a:lnTo>
                <a:lnTo>
                  <a:pt x="2830" y="277"/>
                </a:lnTo>
                <a:lnTo>
                  <a:pt x="2553" y="123"/>
                </a:lnTo>
                <a:lnTo>
                  <a:pt x="2246" y="31"/>
                </a:lnTo>
                <a:lnTo>
                  <a:pt x="1907" y="0"/>
                </a:lnTo>
                <a:close/>
              </a:path>
            </a:pathLst>
          </a:custGeom>
          <a:solidFill>
            <a:srgbClr val="FFD3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48"/>
          <p:cNvSpPr/>
          <p:nvPr/>
        </p:nvSpPr>
        <p:spPr>
          <a:xfrm>
            <a:off x="5687982" y="3194421"/>
            <a:ext cx="1536583" cy="403384"/>
          </a:xfrm>
          <a:custGeom>
            <a:avLst/>
            <a:gdLst/>
            <a:ahLst/>
            <a:cxnLst/>
            <a:rect l="l" t="t" r="r" b="b"/>
            <a:pathLst>
              <a:path w="35146" h="9226" extrusionOk="0">
                <a:moveTo>
                  <a:pt x="16881" y="1"/>
                </a:moveTo>
                <a:lnTo>
                  <a:pt x="15405" y="32"/>
                </a:lnTo>
                <a:lnTo>
                  <a:pt x="13867" y="93"/>
                </a:lnTo>
                <a:lnTo>
                  <a:pt x="12299" y="216"/>
                </a:lnTo>
                <a:lnTo>
                  <a:pt x="10670" y="431"/>
                </a:lnTo>
                <a:lnTo>
                  <a:pt x="9009" y="708"/>
                </a:lnTo>
                <a:lnTo>
                  <a:pt x="8179" y="862"/>
                </a:lnTo>
                <a:lnTo>
                  <a:pt x="7318" y="1077"/>
                </a:lnTo>
                <a:lnTo>
                  <a:pt x="6488" y="1262"/>
                </a:lnTo>
                <a:lnTo>
                  <a:pt x="5627" y="1508"/>
                </a:lnTo>
                <a:lnTo>
                  <a:pt x="4735" y="1754"/>
                </a:lnTo>
                <a:lnTo>
                  <a:pt x="3874" y="2061"/>
                </a:lnTo>
                <a:lnTo>
                  <a:pt x="3290" y="2276"/>
                </a:lnTo>
                <a:lnTo>
                  <a:pt x="2767" y="2553"/>
                </a:lnTo>
                <a:lnTo>
                  <a:pt x="2214" y="2861"/>
                </a:lnTo>
                <a:lnTo>
                  <a:pt x="1722" y="3199"/>
                </a:lnTo>
                <a:lnTo>
                  <a:pt x="1261" y="3599"/>
                </a:lnTo>
                <a:lnTo>
                  <a:pt x="830" y="4029"/>
                </a:lnTo>
                <a:lnTo>
                  <a:pt x="431" y="4521"/>
                </a:lnTo>
                <a:lnTo>
                  <a:pt x="92" y="5013"/>
                </a:lnTo>
                <a:lnTo>
                  <a:pt x="0" y="5197"/>
                </a:lnTo>
                <a:lnTo>
                  <a:pt x="0" y="5382"/>
                </a:lnTo>
                <a:lnTo>
                  <a:pt x="62" y="5536"/>
                </a:lnTo>
                <a:lnTo>
                  <a:pt x="185" y="5689"/>
                </a:lnTo>
                <a:lnTo>
                  <a:pt x="4090" y="9102"/>
                </a:lnTo>
                <a:lnTo>
                  <a:pt x="4243" y="9195"/>
                </a:lnTo>
                <a:lnTo>
                  <a:pt x="4428" y="9225"/>
                </a:lnTo>
                <a:lnTo>
                  <a:pt x="35145" y="9225"/>
                </a:lnTo>
                <a:lnTo>
                  <a:pt x="35022" y="9010"/>
                </a:lnTo>
                <a:lnTo>
                  <a:pt x="34961" y="8795"/>
                </a:lnTo>
                <a:lnTo>
                  <a:pt x="34899" y="8580"/>
                </a:lnTo>
                <a:lnTo>
                  <a:pt x="34899" y="8334"/>
                </a:lnTo>
                <a:lnTo>
                  <a:pt x="34899" y="7565"/>
                </a:lnTo>
                <a:lnTo>
                  <a:pt x="29211" y="2645"/>
                </a:lnTo>
                <a:lnTo>
                  <a:pt x="28873" y="2369"/>
                </a:lnTo>
                <a:lnTo>
                  <a:pt x="28504" y="2123"/>
                </a:lnTo>
                <a:lnTo>
                  <a:pt x="28135" y="1877"/>
                </a:lnTo>
                <a:lnTo>
                  <a:pt x="27735" y="1692"/>
                </a:lnTo>
                <a:lnTo>
                  <a:pt x="27335" y="1508"/>
                </a:lnTo>
                <a:lnTo>
                  <a:pt x="26935" y="1323"/>
                </a:lnTo>
                <a:lnTo>
                  <a:pt x="26536" y="1200"/>
                </a:lnTo>
                <a:lnTo>
                  <a:pt x="26105" y="1077"/>
                </a:lnTo>
                <a:lnTo>
                  <a:pt x="25244" y="893"/>
                </a:lnTo>
                <a:lnTo>
                  <a:pt x="24291" y="708"/>
                </a:lnTo>
                <a:lnTo>
                  <a:pt x="23246" y="524"/>
                </a:lnTo>
                <a:lnTo>
                  <a:pt x="22139" y="370"/>
                </a:lnTo>
                <a:lnTo>
                  <a:pt x="20909" y="247"/>
                </a:lnTo>
                <a:lnTo>
                  <a:pt x="19648" y="124"/>
                </a:lnTo>
                <a:lnTo>
                  <a:pt x="18295" y="62"/>
                </a:lnTo>
                <a:lnTo>
                  <a:pt x="1688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48"/>
          <p:cNvSpPr/>
          <p:nvPr/>
        </p:nvSpPr>
        <p:spPr>
          <a:xfrm>
            <a:off x="7206990" y="3420280"/>
            <a:ext cx="216458" cy="216514"/>
          </a:xfrm>
          <a:custGeom>
            <a:avLst/>
            <a:gdLst/>
            <a:ahLst/>
            <a:cxnLst/>
            <a:rect l="l" t="t" r="r" b="b"/>
            <a:pathLst>
              <a:path w="4951" h="4952" extrusionOk="0">
                <a:moveTo>
                  <a:pt x="1784" y="1"/>
                </a:moveTo>
                <a:lnTo>
                  <a:pt x="1415" y="31"/>
                </a:lnTo>
                <a:lnTo>
                  <a:pt x="1077" y="124"/>
                </a:lnTo>
                <a:lnTo>
                  <a:pt x="800" y="308"/>
                </a:lnTo>
                <a:lnTo>
                  <a:pt x="523" y="523"/>
                </a:lnTo>
                <a:lnTo>
                  <a:pt x="308" y="769"/>
                </a:lnTo>
                <a:lnTo>
                  <a:pt x="154" y="1077"/>
                </a:lnTo>
                <a:lnTo>
                  <a:pt x="62" y="1415"/>
                </a:lnTo>
                <a:lnTo>
                  <a:pt x="1" y="1753"/>
                </a:lnTo>
                <a:lnTo>
                  <a:pt x="1" y="3168"/>
                </a:lnTo>
                <a:lnTo>
                  <a:pt x="62" y="3537"/>
                </a:lnTo>
                <a:lnTo>
                  <a:pt x="154" y="3875"/>
                </a:lnTo>
                <a:lnTo>
                  <a:pt x="308" y="4152"/>
                </a:lnTo>
                <a:lnTo>
                  <a:pt x="523" y="4428"/>
                </a:lnTo>
                <a:lnTo>
                  <a:pt x="800" y="4644"/>
                </a:lnTo>
                <a:lnTo>
                  <a:pt x="1077" y="4797"/>
                </a:lnTo>
                <a:lnTo>
                  <a:pt x="1415" y="4920"/>
                </a:lnTo>
                <a:lnTo>
                  <a:pt x="1784" y="4951"/>
                </a:lnTo>
                <a:lnTo>
                  <a:pt x="3198" y="4951"/>
                </a:lnTo>
                <a:lnTo>
                  <a:pt x="3567" y="4920"/>
                </a:lnTo>
                <a:lnTo>
                  <a:pt x="3875" y="4797"/>
                </a:lnTo>
                <a:lnTo>
                  <a:pt x="4182" y="4644"/>
                </a:lnTo>
                <a:lnTo>
                  <a:pt x="4459" y="4428"/>
                </a:lnTo>
                <a:lnTo>
                  <a:pt x="4674" y="4152"/>
                </a:lnTo>
                <a:lnTo>
                  <a:pt x="4828" y="3875"/>
                </a:lnTo>
                <a:lnTo>
                  <a:pt x="4920" y="3537"/>
                </a:lnTo>
                <a:lnTo>
                  <a:pt x="4951" y="3168"/>
                </a:lnTo>
                <a:lnTo>
                  <a:pt x="4951" y="1753"/>
                </a:lnTo>
                <a:lnTo>
                  <a:pt x="4920" y="1415"/>
                </a:lnTo>
                <a:lnTo>
                  <a:pt x="4828" y="1077"/>
                </a:lnTo>
                <a:lnTo>
                  <a:pt x="4674" y="769"/>
                </a:lnTo>
                <a:lnTo>
                  <a:pt x="4459" y="523"/>
                </a:lnTo>
                <a:lnTo>
                  <a:pt x="4182" y="308"/>
                </a:lnTo>
                <a:lnTo>
                  <a:pt x="3875" y="124"/>
                </a:lnTo>
                <a:lnTo>
                  <a:pt x="3567" y="31"/>
                </a:lnTo>
                <a:lnTo>
                  <a:pt x="3198" y="1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48"/>
          <p:cNvSpPr/>
          <p:nvPr/>
        </p:nvSpPr>
        <p:spPr>
          <a:xfrm>
            <a:off x="7206990" y="3420280"/>
            <a:ext cx="162726" cy="216514"/>
          </a:xfrm>
          <a:custGeom>
            <a:avLst/>
            <a:gdLst/>
            <a:ahLst/>
            <a:cxnLst/>
            <a:rect l="l" t="t" r="r" b="b"/>
            <a:pathLst>
              <a:path w="3722" h="4952" extrusionOk="0">
                <a:moveTo>
                  <a:pt x="1784" y="1"/>
                </a:moveTo>
                <a:lnTo>
                  <a:pt x="1415" y="31"/>
                </a:lnTo>
                <a:lnTo>
                  <a:pt x="1077" y="124"/>
                </a:lnTo>
                <a:lnTo>
                  <a:pt x="800" y="308"/>
                </a:lnTo>
                <a:lnTo>
                  <a:pt x="523" y="523"/>
                </a:lnTo>
                <a:lnTo>
                  <a:pt x="308" y="769"/>
                </a:lnTo>
                <a:lnTo>
                  <a:pt x="154" y="1077"/>
                </a:lnTo>
                <a:lnTo>
                  <a:pt x="62" y="1415"/>
                </a:lnTo>
                <a:lnTo>
                  <a:pt x="1" y="1753"/>
                </a:lnTo>
                <a:lnTo>
                  <a:pt x="1" y="3168"/>
                </a:lnTo>
                <a:lnTo>
                  <a:pt x="62" y="3537"/>
                </a:lnTo>
                <a:lnTo>
                  <a:pt x="154" y="3875"/>
                </a:lnTo>
                <a:lnTo>
                  <a:pt x="308" y="4152"/>
                </a:lnTo>
                <a:lnTo>
                  <a:pt x="523" y="4428"/>
                </a:lnTo>
                <a:lnTo>
                  <a:pt x="800" y="4644"/>
                </a:lnTo>
                <a:lnTo>
                  <a:pt x="1077" y="4797"/>
                </a:lnTo>
                <a:lnTo>
                  <a:pt x="1415" y="4920"/>
                </a:lnTo>
                <a:lnTo>
                  <a:pt x="1784" y="4951"/>
                </a:lnTo>
                <a:lnTo>
                  <a:pt x="3198" y="4951"/>
                </a:lnTo>
                <a:lnTo>
                  <a:pt x="3475" y="4920"/>
                </a:lnTo>
                <a:lnTo>
                  <a:pt x="3721" y="4859"/>
                </a:lnTo>
                <a:lnTo>
                  <a:pt x="3475" y="4767"/>
                </a:lnTo>
                <a:lnTo>
                  <a:pt x="3229" y="4613"/>
                </a:lnTo>
                <a:lnTo>
                  <a:pt x="3014" y="4428"/>
                </a:lnTo>
                <a:lnTo>
                  <a:pt x="2829" y="4244"/>
                </a:lnTo>
                <a:lnTo>
                  <a:pt x="2676" y="3998"/>
                </a:lnTo>
                <a:lnTo>
                  <a:pt x="2583" y="3752"/>
                </a:lnTo>
                <a:lnTo>
                  <a:pt x="2522" y="3475"/>
                </a:lnTo>
                <a:lnTo>
                  <a:pt x="2491" y="3168"/>
                </a:lnTo>
                <a:lnTo>
                  <a:pt x="2491" y="1753"/>
                </a:lnTo>
                <a:lnTo>
                  <a:pt x="2522" y="1477"/>
                </a:lnTo>
                <a:lnTo>
                  <a:pt x="2583" y="1200"/>
                </a:lnTo>
                <a:lnTo>
                  <a:pt x="2676" y="923"/>
                </a:lnTo>
                <a:lnTo>
                  <a:pt x="2829" y="708"/>
                </a:lnTo>
                <a:lnTo>
                  <a:pt x="3014" y="493"/>
                </a:lnTo>
                <a:lnTo>
                  <a:pt x="3229" y="308"/>
                </a:lnTo>
                <a:lnTo>
                  <a:pt x="3475" y="185"/>
                </a:lnTo>
                <a:lnTo>
                  <a:pt x="3721" y="62"/>
                </a:lnTo>
                <a:lnTo>
                  <a:pt x="3475" y="1"/>
                </a:lnTo>
                <a:close/>
              </a:path>
            </a:pathLst>
          </a:custGeom>
          <a:solidFill>
            <a:srgbClr val="B1D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48"/>
          <p:cNvSpPr/>
          <p:nvPr/>
        </p:nvSpPr>
        <p:spPr>
          <a:xfrm>
            <a:off x="5505151" y="3776556"/>
            <a:ext cx="568666" cy="568699"/>
          </a:xfrm>
          <a:custGeom>
            <a:avLst/>
            <a:gdLst/>
            <a:ahLst/>
            <a:cxnLst/>
            <a:rect l="l" t="t" r="r" b="b"/>
            <a:pathLst>
              <a:path w="13007" h="13007" extrusionOk="0">
                <a:moveTo>
                  <a:pt x="6488" y="0"/>
                </a:moveTo>
                <a:lnTo>
                  <a:pt x="5842" y="31"/>
                </a:lnTo>
                <a:lnTo>
                  <a:pt x="5197" y="154"/>
                </a:lnTo>
                <a:lnTo>
                  <a:pt x="4582" y="307"/>
                </a:lnTo>
                <a:lnTo>
                  <a:pt x="3967" y="523"/>
                </a:lnTo>
                <a:lnTo>
                  <a:pt x="3413" y="799"/>
                </a:lnTo>
                <a:lnTo>
                  <a:pt x="2860" y="1107"/>
                </a:lnTo>
                <a:lnTo>
                  <a:pt x="2368" y="1507"/>
                </a:lnTo>
                <a:lnTo>
                  <a:pt x="1907" y="1906"/>
                </a:lnTo>
                <a:lnTo>
                  <a:pt x="1476" y="2368"/>
                </a:lnTo>
                <a:lnTo>
                  <a:pt x="1107" y="2890"/>
                </a:lnTo>
                <a:lnTo>
                  <a:pt x="800" y="3413"/>
                </a:lnTo>
                <a:lnTo>
                  <a:pt x="523" y="3967"/>
                </a:lnTo>
                <a:lnTo>
                  <a:pt x="308" y="4582"/>
                </a:lnTo>
                <a:lnTo>
                  <a:pt x="123" y="5196"/>
                </a:lnTo>
                <a:lnTo>
                  <a:pt x="31" y="5842"/>
                </a:lnTo>
                <a:lnTo>
                  <a:pt x="0" y="6519"/>
                </a:lnTo>
                <a:lnTo>
                  <a:pt x="31" y="7164"/>
                </a:lnTo>
                <a:lnTo>
                  <a:pt x="123" y="7810"/>
                </a:lnTo>
                <a:lnTo>
                  <a:pt x="308" y="8456"/>
                </a:lnTo>
                <a:lnTo>
                  <a:pt x="523" y="9040"/>
                </a:lnTo>
                <a:lnTo>
                  <a:pt x="800" y="9593"/>
                </a:lnTo>
                <a:lnTo>
                  <a:pt x="1107" y="10147"/>
                </a:lnTo>
                <a:lnTo>
                  <a:pt x="1476" y="10639"/>
                </a:lnTo>
                <a:lnTo>
                  <a:pt x="1907" y="11100"/>
                </a:lnTo>
                <a:lnTo>
                  <a:pt x="2368" y="11531"/>
                </a:lnTo>
                <a:lnTo>
                  <a:pt x="2860" y="11900"/>
                </a:lnTo>
                <a:lnTo>
                  <a:pt x="3413" y="12238"/>
                </a:lnTo>
                <a:lnTo>
                  <a:pt x="3967" y="12484"/>
                </a:lnTo>
                <a:lnTo>
                  <a:pt x="4582" y="12730"/>
                </a:lnTo>
                <a:lnTo>
                  <a:pt x="5197" y="12884"/>
                </a:lnTo>
                <a:lnTo>
                  <a:pt x="5842" y="12976"/>
                </a:lnTo>
                <a:lnTo>
                  <a:pt x="6488" y="13007"/>
                </a:lnTo>
                <a:lnTo>
                  <a:pt x="7165" y="12976"/>
                </a:lnTo>
                <a:lnTo>
                  <a:pt x="7810" y="12884"/>
                </a:lnTo>
                <a:lnTo>
                  <a:pt x="8425" y="12730"/>
                </a:lnTo>
                <a:lnTo>
                  <a:pt x="9040" y="12484"/>
                </a:lnTo>
                <a:lnTo>
                  <a:pt x="9594" y="12238"/>
                </a:lnTo>
                <a:lnTo>
                  <a:pt x="10147" y="11900"/>
                </a:lnTo>
                <a:lnTo>
                  <a:pt x="10639" y="11531"/>
                </a:lnTo>
                <a:lnTo>
                  <a:pt x="11100" y="11100"/>
                </a:lnTo>
                <a:lnTo>
                  <a:pt x="11531" y="10639"/>
                </a:lnTo>
                <a:lnTo>
                  <a:pt x="11900" y="10147"/>
                </a:lnTo>
                <a:lnTo>
                  <a:pt x="12207" y="9593"/>
                </a:lnTo>
                <a:lnTo>
                  <a:pt x="12484" y="9040"/>
                </a:lnTo>
                <a:lnTo>
                  <a:pt x="12699" y="8456"/>
                </a:lnTo>
                <a:lnTo>
                  <a:pt x="12884" y="7810"/>
                </a:lnTo>
                <a:lnTo>
                  <a:pt x="12976" y="7164"/>
                </a:lnTo>
                <a:lnTo>
                  <a:pt x="13007" y="6519"/>
                </a:lnTo>
                <a:lnTo>
                  <a:pt x="12976" y="5842"/>
                </a:lnTo>
                <a:lnTo>
                  <a:pt x="12884" y="5196"/>
                </a:lnTo>
                <a:lnTo>
                  <a:pt x="12699" y="4582"/>
                </a:lnTo>
                <a:lnTo>
                  <a:pt x="12484" y="3967"/>
                </a:lnTo>
                <a:lnTo>
                  <a:pt x="12207" y="3413"/>
                </a:lnTo>
                <a:lnTo>
                  <a:pt x="11900" y="2890"/>
                </a:lnTo>
                <a:lnTo>
                  <a:pt x="11531" y="2368"/>
                </a:lnTo>
                <a:lnTo>
                  <a:pt x="11100" y="1906"/>
                </a:lnTo>
                <a:lnTo>
                  <a:pt x="10639" y="1507"/>
                </a:lnTo>
                <a:lnTo>
                  <a:pt x="10147" y="1107"/>
                </a:lnTo>
                <a:lnTo>
                  <a:pt x="9594" y="799"/>
                </a:lnTo>
                <a:lnTo>
                  <a:pt x="9040" y="523"/>
                </a:lnTo>
                <a:lnTo>
                  <a:pt x="8425" y="307"/>
                </a:lnTo>
                <a:lnTo>
                  <a:pt x="7810" y="154"/>
                </a:lnTo>
                <a:lnTo>
                  <a:pt x="7165" y="31"/>
                </a:lnTo>
                <a:lnTo>
                  <a:pt x="6488" y="0"/>
                </a:lnTo>
                <a:close/>
              </a:path>
            </a:pathLst>
          </a:custGeom>
          <a:solidFill>
            <a:srgbClr val="665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48"/>
          <p:cNvSpPr/>
          <p:nvPr/>
        </p:nvSpPr>
        <p:spPr>
          <a:xfrm>
            <a:off x="5505151" y="3776556"/>
            <a:ext cx="360297" cy="568699"/>
          </a:xfrm>
          <a:custGeom>
            <a:avLst/>
            <a:gdLst/>
            <a:ahLst/>
            <a:cxnLst/>
            <a:rect l="l" t="t" r="r" b="b"/>
            <a:pathLst>
              <a:path w="8241" h="13007" extrusionOk="0">
                <a:moveTo>
                  <a:pt x="6488" y="0"/>
                </a:moveTo>
                <a:lnTo>
                  <a:pt x="5842" y="31"/>
                </a:lnTo>
                <a:lnTo>
                  <a:pt x="5197" y="154"/>
                </a:lnTo>
                <a:lnTo>
                  <a:pt x="4582" y="307"/>
                </a:lnTo>
                <a:lnTo>
                  <a:pt x="3967" y="523"/>
                </a:lnTo>
                <a:lnTo>
                  <a:pt x="3413" y="799"/>
                </a:lnTo>
                <a:lnTo>
                  <a:pt x="2860" y="1107"/>
                </a:lnTo>
                <a:lnTo>
                  <a:pt x="2368" y="1507"/>
                </a:lnTo>
                <a:lnTo>
                  <a:pt x="1907" y="1906"/>
                </a:lnTo>
                <a:lnTo>
                  <a:pt x="1476" y="2368"/>
                </a:lnTo>
                <a:lnTo>
                  <a:pt x="1107" y="2890"/>
                </a:lnTo>
                <a:lnTo>
                  <a:pt x="800" y="3413"/>
                </a:lnTo>
                <a:lnTo>
                  <a:pt x="523" y="3967"/>
                </a:lnTo>
                <a:lnTo>
                  <a:pt x="308" y="4582"/>
                </a:lnTo>
                <a:lnTo>
                  <a:pt x="123" y="5196"/>
                </a:lnTo>
                <a:lnTo>
                  <a:pt x="31" y="5842"/>
                </a:lnTo>
                <a:lnTo>
                  <a:pt x="0" y="6519"/>
                </a:lnTo>
                <a:lnTo>
                  <a:pt x="31" y="7164"/>
                </a:lnTo>
                <a:lnTo>
                  <a:pt x="123" y="7810"/>
                </a:lnTo>
                <a:lnTo>
                  <a:pt x="308" y="8456"/>
                </a:lnTo>
                <a:lnTo>
                  <a:pt x="523" y="9040"/>
                </a:lnTo>
                <a:lnTo>
                  <a:pt x="800" y="9593"/>
                </a:lnTo>
                <a:lnTo>
                  <a:pt x="1107" y="10147"/>
                </a:lnTo>
                <a:lnTo>
                  <a:pt x="1476" y="10639"/>
                </a:lnTo>
                <a:lnTo>
                  <a:pt x="1907" y="11100"/>
                </a:lnTo>
                <a:lnTo>
                  <a:pt x="2368" y="11531"/>
                </a:lnTo>
                <a:lnTo>
                  <a:pt x="2860" y="11900"/>
                </a:lnTo>
                <a:lnTo>
                  <a:pt x="3413" y="12238"/>
                </a:lnTo>
                <a:lnTo>
                  <a:pt x="3967" y="12484"/>
                </a:lnTo>
                <a:lnTo>
                  <a:pt x="4582" y="12730"/>
                </a:lnTo>
                <a:lnTo>
                  <a:pt x="5197" y="12884"/>
                </a:lnTo>
                <a:lnTo>
                  <a:pt x="5842" y="12976"/>
                </a:lnTo>
                <a:lnTo>
                  <a:pt x="6488" y="13007"/>
                </a:lnTo>
                <a:lnTo>
                  <a:pt x="6949" y="13007"/>
                </a:lnTo>
                <a:lnTo>
                  <a:pt x="7411" y="12945"/>
                </a:lnTo>
                <a:lnTo>
                  <a:pt x="7841" y="12884"/>
                </a:lnTo>
                <a:lnTo>
                  <a:pt x="8241" y="12761"/>
                </a:lnTo>
                <a:lnTo>
                  <a:pt x="7749" y="12607"/>
                </a:lnTo>
                <a:lnTo>
                  <a:pt x="7257" y="12392"/>
                </a:lnTo>
                <a:lnTo>
                  <a:pt x="6796" y="12176"/>
                </a:lnTo>
                <a:lnTo>
                  <a:pt x="6365" y="11900"/>
                </a:lnTo>
                <a:lnTo>
                  <a:pt x="5935" y="11592"/>
                </a:lnTo>
                <a:lnTo>
                  <a:pt x="5535" y="11223"/>
                </a:lnTo>
                <a:lnTo>
                  <a:pt x="5197" y="10854"/>
                </a:lnTo>
                <a:lnTo>
                  <a:pt x="4858" y="10485"/>
                </a:lnTo>
                <a:lnTo>
                  <a:pt x="4551" y="10055"/>
                </a:lnTo>
                <a:lnTo>
                  <a:pt x="4274" y="9593"/>
                </a:lnTo>
                <a:lnTo>
                  <a:pt x="4059" y="9132"/>
                </a:lnTo>
                <a:lnTo>
                  <a:pt x="3875" y="8640"/>
                </a:lnTo>
                <a:lnTo>
                  <a:pt x="3721" y="8118"/>
                </a:lnTo>
                <a:lnTo>
                  <a:pt x="3598" y="7595"/>
                </a:lnTo>
                <a:lnTo>
                  <a:pt x="3536" y="7072"/>
                </a:lnTo>
                <a:lnTo>
                  <a:pt x="3506" y="6519"/>
                </a:lnTo>
                <a:lnTo>
                  <a:pt x="3536" y="5965"/>
                </a:lnTo>
                <a:lnTo>
                  <a:pt x="3598" y="5412"/>
                </a:lnTo>
                <a:lnTo>
                  <a:pt x="3721" y="4889"/>
                </a:lnTo>
                <a:lnTo>
                  <a:pt x="3875" y="4366"/>
                </a:lnTo>
                <a:lnTo>
                  <a:pt x="4059" y="3905"/>
                </a:lnTo>
                <a:lnTo>
                  <a:pt x="4274" y="3413"/>
                </a:lnTo>
                <a:lnTo>
                  <a:pt x="4551" y="2983"/>
                </a:lnTo>
                <a:lnTo>
                  <a:pt x="4858" y="2552"/>
                </a:lnTo>
                <a:lnTo>
                  <a:pt x="5197" y="2152"/>
                </a:lnTo>
                <a:lnTo>
                  <a:pt x="5535" y="1783"/>
                </a:lnTo>
                <a:lnTo>
                  <a:pt x="5935" y="1445"/>
                </a:lnTo>
                <a:lnTo>
                  <a:pt x="6365" y="1138"/>
                </a:lnTo>
                <a:lnTo>
                  <a:pt x="6796" y="861"/>
                </a:lnTo>
                <a:lnTo>
                  <a:pt x="7257" y="615"/>
                </a:lnTo>
                <a:lnTo>
                  <a:pt x="7749" y="400"/>
                </a:lnTo>
                <a:lnTo>
                  <a:pt x="8241" y="246"/>
                </a:lnTo>
                <a:lnTo>
                  <a:pt x="7841" y="154"/>
                </a:lnTo>
                <a:lnTo>
                  <a:pt x="7411" y="62"/>
                </a:lnTo>
                <a:lnTo>
                  <a:pt x="6949" y="31"/>
                </a:lnTo>
                <a:lnTo>
                  <a:pt x="6488" y="0"/>
                </a:lnTo>
                <a:close/>
              </a:path>
            </a:pathLst>
          </a:custGeom>
          <a:solidFill>
            <a:srgbClr val="554E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48"/>
          <p:cNvSpPr/>
          <p:nvPr/>
        </p:nvSpPr>
        <p:spPr>
          <a:xfrm>
            <a:off x="5647630" y="3919041"/>
            <a:ext cx="283699" cy="283715"/>
          </a:xfrm>
          <a:custGeom>
            <a:avLst/>
            <a:gdLst/>
            <a:ahLst/>
            <a:cxnLst/>
            <a:rect l="l" t="t" r="r" b="b"/>
            <a:pathLst>
              <a:path w="6489" h="6489" extrusionOk="0">
                <a:moveTo>
                  <a:pt x="3229" y="0"/>
                </a:moveTo>
                <a:lnTo>
                  <a:pt x="2922" y="31"/>
                </a:lnTo>
                <a:lnTo>
                  <a:pt x="2583" y="62"/>
                </a:lnTo>
                <a:lnTo>
                  <a:pt x="2276" y="154"/>
                </a:lnTo>
                <a:lnTo>
                  <a:pt x="1968" y="246"/>
                </a:lnTo>
                <a:lnTo>
                  <a:pt x="1692" y="400"/>
                </a:lnTo>
                <a:lnTo>
                  <a:pt x="1415" y="554"/>
                </a:lnTo>
                <a:lnTo>
                  <a:pt x="1169" y="738"/>
                </a:lnTo>
                <a:lnTo>
                  <a:pt x="954" y="954"/>
                </a:lnTo>
                <a:lnTo>
                  <a:pt x="739" y="1169"/>
                </a:lnTo>
                <a:lnTo>
                  <a:pt x="554" y="1446"/>
                </a:lnTo>
                <a:lnTo>
                  <a:pt x="400" y="1691"/>
                </a:lnTo>
                <a:lnTo>
                  <a:pt x="247" y="1999"/>
                </a:lnTo>
                <a:lnTo>
                  <a:pt x="154" y="2276"/>
                </a:lnTo>
                <a:lnTo>
                  <a:pt x="62" y="2583"/>
                </a:lnTo>
                <a:lnTo>
                  <a:pt x="1" y="2921"/>
                </a:lnTo>
                <a:lnTo>
                  <a:pt x="1" y="3260"/>
                </a:lnTo>
                <a:lnTo>
                  <a:pt x="1" y="3598"/>
                </a:lnTo>
                <a:lnTo>
                  <a:pt x="62" y="3905"/>
                </a:lnTo>
                <a:lnTo>
                  <a:pt x="154" y="4213"/>
                </a:lnTo>
                <a:lnTo>
                  <a:pt x="247" y="4520"/>
                </a:lnTo>
                <a:lnTo>
                  <a:pt x="400" y="4797"/>
                </a:lnTo>
                <a:lnTo>
                  <a:pt x="554" y="5074"/>
                </a:lnTo>
                <a:lnTo>
                  <a:pt x="739" y="5320"/>
                </a:lnTo>
                <a:lnTo>
                  <a:pt x="954" y="5535"/>
                </a:lnTo>
                <a:lnTo>
                  <a:pt x="1169" y="5750"/>
                </a:lnTo>
                <a:lnTo>
                  <a:pt x="1415" y="5935"/>
                </a:lnTo>
                <a:lnTo>
                  <a:pt x="1692" y="6119"/>
                </a:lnTo>
                <a:lnTo>
                  <a:pt x="1968" y="6242"/>
                </a:lnTo>
                <a:lnTo>
                  <a:pt x="2276" y="6365"/>
                </a:lnTo>
                <a:lnTo>
                  <a:pt x="2583" y="6427"/>
                </a:lnTo>
                <a:lnTo>
                  <a:pt x="2922" y="6488"/>
                </a:lnTo>
                <a:lnTo>
                  <a:pt x="3567" y="6488"/>
                </a:lnTo>
                <a:lnTo>
                  <a:pt x="3906" y="6427"/>
                </a:lnTo>
                <a:lnTo>
                  <a:pt x="4213" y="6365"/>
                </a:lnTo>
                <a:lnTo>
                  <a:pt x="4521" y="6242"/>
                </a:lnTo>
                <a:lnTo>
                  <a:pt x="4797" y="6119"/>
                </a:lnTo>
                <a:lnTo>
                  <a:pt x="5074" y="5935"/>
                </a:lnTo>
                <a:lnTo>
                  <a:pt x="5320" y="5750"/>
                </a:lnTo>
                <a:lnTo>
                  <a:pt x="5535" y="5535"/>
                </a:lnTo>
                <a:lnTo>
                  <a:pt x="5751" y="5320"/>
                </a:lnTo>
                <a:lnTo>
                  <a:pt x="5935" y="5074"/>
                </a:lnTo>
                <a:lnTo>
                  <a:pt x="6089" y="4797"/>
                </a:lnTo>
                <a:lnTo>
                  <a:pt x="6242" y="4520"/>
                </a:lnTo>
                <a:lnTo>
                  <a:pt x="6335" y="4213"/>
                </a:lnTo>
                <a:lnTo>
                  <a:pt x="6427" y="3905"/>
                </a:lnTo>
                <a:lnTo>
                  <a:pt x="6488" y="3598"/>
                </a:lnTo>
                <a:lnTo>
                  <a:pt x="6488" y="3260"/>
                </a:lnTo>
                <a:lnTo>
                  <a:pt x="6488" y="2921"/>
                </a:lnTo>
                <a:lnTo>
                  <a:pt x="6427" y="2583"/>
                </a:lnTo>
                <a:lnTo>
                  <a:pt x="6335" y="2276"/>
                </a:lnTo>
                <a:lnTo>
                  <a:pt x="6242" y="1999"/>
                </a:lnTo>
                <a:lnTo>
                  <a:pt x="6089" y="1691"/>
                </a:lnTo>
                <a:lnTo>
                  <a:pt x="5935" y="1446"/>
                </a:lnTo>
                <a:lnTo>
                  <a:pt x="5751" y="1169"/>
                </a:lnTo>
                <a:lnTo>
                  <a:pt x="5535" y="954"/>
                </a:lnTo>
                <a:lnTo>
                  <a:pt x="5320" y="738"/>
                </a:lnTo>
                <a:lnTo>
                  <a:pt x="5074" y="554"/>
                </a:lnTo>
                <a:lnTo>
                  <a:pt x="4797" y="400"/>
                </a:lnTo>
                <a:lnTo>
                  <a:pt x="4521" y="246"/>
                </a:lnTo>
                <a:lnTo>
                  <a:pt x="4213" y="154"/>
                </a:lnTo>
                <a:lnTo>
                  <a:pt x="3906" y="62"/>
                </a:lnTo>
                <a:lnTo>
                  <a:pt x="3567" y="31"/>
                </a:lnTo>
                <a:lnTo>
                  <a:pt x="3229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48"/>
          <p:cNvSpPr/>
          <p:nvPr/>
        </p:nvSpPr>
        <p:spPr>
          <a:xfrm>
            <a:off x="5647630" y="3919041"/>
            <a:ext cx="217813" cy="283715"/>
          </a:xfrm>
          <a:custGeom>
            <a:avLst/>
            <a:gdLst/>
            <a:ahLst/>
            <a:cxnLst/>
            <a:rect l="l" t="t" r="r" b="b"/>
            <a:pathLst>
              <a:path w="4982" h="6489" extrusionOk="0">
                <a:moveTo>
                  <a:pt x="3229" y="0"/>
                </a:moveTo>
                <a:lnTo>
                  <a:pt x="2922" y="31"/>
                </a:lnTo>
                <a:lnTo>
                  <a:pt x="2583" y="62"/>
                </a:lnTo>
                <a:lnTo>
                  <a:pt x="2276" y="154"/>
                </a:lnTo>
                <a:lnTo>
                  <a:pt x="1968" y="246"/>
                </a:lnTo>
                <a:lnTo>
                  <a:pt x="1692" y="400"/>
                </a:lnTo>
                <a:lnTo>
                  <a:pt x="1415" y="554"/>
                </a:lnTo>
                <a:lnTo>
                  <a:pt x="1169" y="738"/>
                </a:lnTo>
                <a:lnTo>
                  <a:pt x="954" y="954"/>
                </a:lnTo>
                <a:lnTo>
                  <a:pt x="739" y="1169"/>
                </a:lnTo>
                <a:lnTo>
                  <a:pt x="554" y="1446"/>
                </a:lnTo>
                <a:lnTo>
                  <a:pt x="400" y="1691"/>
                </a:lnTo>
                <a:lnTo>
                  <a:pt x="247" y="1999"/>
                </a:lnTo>
                <a:lnTo>
                  <a:pt x="154" y="2276"/>
                </a:lnTo>
                <a:lnTo>
                  <a:pt x="62" y="2583"/>
                </a:lnTo>
                <a:lnTo>
                  <a:pt x="1" y="2921"/>
                </a:lnTo>
                <a:lnTo>
                  <a:pt x="1" y="3260"/>
                </a:lnTo>
                <a:lnTo>
                  <a:pt x="1" y="3598"/>
                </a:lnTo>
                <a:lnTo>
                  <a:pt x="62" y="3905"/>
                </a:lnTo>
                <a:lnTo>
                  <a:pt x="154" y="4213"/>
                </a:lnTo>
                <a:lnTo>
                  <a:pt x="247" y="4520"/>
                </a:lnTo>
                <a:lnTo>
                  <a:pt x="400" y="4797"/>
                </a:lnTo>
                <a:lnTo>
                  <a:pt x="554" y="5074"/>
                </a:lnTo>
                <a:lnTo>
                  <a:pt x="739" y="5320"/>
                </a:lnTo>
                <a:lnTo>
                  <a:pt x="954" y="5535"/>
                </a:lnTo>
                <a:lnTo>
                  <a:pt x="1169" y="5750"/>
                </a:lnTo>
                <a:lnTo>
                  <a:pt x="1415" y="5935"/>
                </a:lnTo>
                <a:lnTo>
                  <a:pt x="1692" y="6119"/>
                </a:lnTo>
                <a:lnTo>
                  <a:pt x="1968" y="6242"/>
                </a:lnTo>
                <a:lnTo>
                  <a:pt x="2276" y="6365"/>
                </a:lnTo>
                <a:lnTo>
                  <a:pt x="2583" y="6427"/>
                </a:lnTo>
                <a:lnTo>
                  <a:pt x="2922" y="6488"/>
                </a:lnTo>
                <a:lnTo>
                  <a:pt x="3229" y="6488"/>
                </a:lnTo>
                <a:lnTo>
                  <a:pt x="3721" y="6457"/>
                </a:lnTo>
                <a:lnTo>
                  <a:pt x="4182" y="6365"/>
                </a:lnTo>
                <a:lnTo>
                  <a:pt x="4613" y="6212"/>
                </a:lnTo>
                <a:lnTo>
                  <a:pt x="4982" y="5996"/>
                </a:lnTo>
                <a:lnTo>
                  <a:pt x="4674" y="5750"/>
                </a:lnTo>
                <a:lnTo>
                  <a:pt x="4367" y="5474"/>
                </a:lnTo>
                <a:lnTo>
                  <a:pt x="4121" y="5166"/>
                </a:lnTo>
                <a:lnTo>
                  <a:pt x="3906" y="4828"/>
                </a:lnTo>
                <a:lnTo>
                  <a:pt x="3721" y="4459"/>
                </a:lnTo>
                <a:lnTo>
                  <a:pt x="3598" y="4090"/>
                </a:lnTo>
                <a:lnTo>
                  <a:pt x="3537" y="3659"/>
                </a:lnTo>
                <a:lnTo>
                  <a:pt x="3506" y="3260"/>
                </a:lnTo>
                <a:lnTo>
                  <a:pt x="3537" y="2829"/>
                </a:lnTo>
                <a:lnTo>
                  <a:pt x="3598" y="2429"/>
                </a:lnTo>
                <a:lnTo>
                  <a:pt x="3721" y="2030"/>
                </a:lnTo>
                <a:lnTo>
                  <a:pt x="3906" y="1661"/>
                </a:lnTo>
                <a:lnTo>
                  <a:pt x="4121" y="1323"/>
                </a:lnTo>
                <a:lnTo>
                  <a:pt x="4367" y="1015"/>
                </a:lnTo>
                <a:lnTo>
                  <a:pt x="4674" y="738"/>
                </a:lnTo>
                <a:lnTo>
                  <a:pt x="4982" y="523"/>
                </a:lnTo>
                <a:lnTo>
                  <a:pt x="4613" y="308"/>
                </a:lnTo>
                <a:lnTo>
                  <a:pt x="4182" y="123"/>
                </a:lnTo>
                <a:lnTo>
                  <a:pt x="3721" y="31"/>
                </a:lnTo>
                <a:lnTo>
                  <a:pt x="3229" y="0"/>
                </a:lnTo>
                <a:close/>
              </a:path>
            </a:pathLst>
          </a:custGeom>
          <a:solidFill>
            <a:srgbClr val="B1D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48"/>
          <p:cNvSpPr/>
          <p:nvPr/>
        </p:nvSpPr>
        <p:spPr>
          <a:xfrm>
            <a:off x="7280918" y="3776556"/>
            <a:ext cx="568710" cy="568699"/>
          </a:xfrm>
          <a:custGeom>
            <a:avLst/>
            <a:gdLst/>
            <a:ahLst/>
            <a:cxnLst/>
            <a:rect l="l" t="t" r="r" b="b"/>
            <a:pathLst>
              <a:path w="13008" h="13007" extrusionOk="0">
                <a:moveTo>
                  <a:pt x="6489" y="0"/>
                </a:moveTo>
                <a:lnTo>
                  <a:pt x="5843" y="31"/>
                </a:lnTo>
                <a:lnTo>
                  <a:pt x="5197" y="154"/>
                </a:lnTo>
                <a:lnTo>
                  <a:pt x="4551" y="307"/>
                </a:lnTo>
                <a:lnTo>
                  <a:pt x="3967" y="523"/>
                </a:lnTo>
                <a:lnTo>
                  <a:pt x="3383" y="799"/>
                </a:lnTo>
                <a:lnTo>
                  <a:pt x="2860" y="1107"/>
                </a:lnTo>
                <a:lnTo>
                  <a:pt x="2368" y="1507"/>
                </a:lnTo>
                <a:lnTo>
                  <a:pt x="1907" y="1906"/>
                </a:lnTo>
                <a:lnTo>
                  <a:pt x="1477" y="2368"/>
                </a:lnTo>
                <a:lnTo>
                  <a:pt x="1108" y="2890"/>
                </a:lnTo>
                <a:lnTo>
                  <a:pt x="769" y="3413"/>
                </a:lnTo>
                <a:lnTo>
                  <a:pt x="493" y="3967"/>
                </a:lnTo>
                <a:lnTo>
                  <a:pt x="277" y="4582"/>
                </a:lnTo>
                <a:lnTo>
                  <a:pt x="124" y="5196"/>
                </a:lnTo>
                <a:lnTo>
                  <a:pt x="31" y="5842"/>
                </a:lnTo>
                <a:lnTo>
                  <a:pt x="1" y="6519"/>
                </a:lnTo>
                <a:lnTo>
                  <a:pt x="31" y="7164"/>
                </a:lnTo>
                <a:lnTo>
                  <a:pt x="124" y="7810"/>
                </a:lnTo>
                <a:lnTo>
                  <a:pt x="277" y="8456"/>
                </a:lnTo>
                <a:lnTo>
                  <a:pt x="493" y="9040"/>
                </a:lnTo>
                <a:lnTo>
                  <a:pt x="769" y="9593"/>
                </a:lnTo>
                <a:lnTo>
                  <a:pt x="1108" y="10147"/>
                </a:lnTo>
                <a:lnTo>
                  <a:pt x="1477" y="10639"/>
                </a:lnTo>
                <a:lnTo>
                  <a:pt x="1907" y="11100"/>
                </a:lnTo>
                <a:lnTo>
                  <a:pt x="2368" y="11531"/>
                </a:lnTo>
                <a:lnTo>
                  <a:pt x="2860" y="11900"/>
                </a:lnTo>
                <a:lnTo>
                  <a:pt x="3383" y="12238"/>
                </a:lnTo>
                <a:lnTo>
                  <a:pt x="3967" y="12484"/>
                </a:lnTo>
                <a:lnTo>
                  <a:pt x="4551" y="12730"/>
                </a:lnTo>
                <a:lnTo>
                  <a:pt x="5197" y="12884"/>
                </a:lnTo>
                <a:lnTo>
                  <a:pt x="5843" y="12976"/>
                </a:lnTo>
                <a:lnTo>
                  <a:pt x="6489" y="13007"/>
                </a:lnTo>
                <a:lnTo>
                  <a:pt x="7165" y="12976"/>
                </a:lnTo>
                <a:lnTo>
                  <a:pt x="7811" y="12884"/>
                </a:lnTo>
                <a:lnTo>
                  <a:pt x="8426" y="12730"/>
                </a:lnTo>
                <a:lnTo>
                  <a:pt x="9010" y="12484"/>
                </a:lnTo>
                <a:lnTo>
                  <a:pt x="9594" y="12238"/>
                </a:lnTo>
                <a:lnTo>
                  <a:pt x="10117" y="11900"/>
                </a:lnTo>
                <a:lnTo>
                  <a:pt x="10640" y="11531"/>
                </a:lnTo>
                <a:lnTo>
                  <a:pt x="11101" y="11100"/>
                </a:lnTo>
                <a:lnTo>
                  <a:pt x="11501" y="10639"/>
                </a:lnTo>
                <a:lnTo>
                  <a:pt x="11870" y="10147"/>
                </a:lnTo>
                <a:lnTo>
                  <a:pt x="12208" y="9593"/>
                </a:lnTo>
                <a:lnTo>
                  <a:pt x="12484" y="9040"/>
                </a:lnTo>
                <a:lnTo>
                  <a:pt x="12700" y="8456"/>
                </a:lnTo>
                <a:lnTo>
                  <a:pt x="12853" y="7810"/>
                </a:lnTo>
                <a:lnTo>
                  <a:pt x="12946" y="7164"/>
                </a:lnTo>
                <a:lnTo>
                  <a:pt x="13007" y="6519"/>
                </a:lnTo>
                <a:lnTo>
                  <a:pt x="12946" y="5842"/>
                </a:lnTo>
                <a:lnTo>
                  <a:pt x="12853" y="5196"/>
                </a:lnTo>
                <a:lnTo>
                  <a:pt x="12700" y="4582"/>
                </a:lnTo>
                <a:lnTo>
                  <a:pt x="12484" y="3967"/>
                </a:lnTo>
                <a:lnTo>
                  <a:pt x="12208" y="3413"/>
                </a:lnTo>
                <a:lnTo>
                  <a:pt x="11870" y="2890"/>
                </a:lnTo>
                <a:lnTo>
                  <a:pt x="11501" y="2368"/>
                </a:lnTo>
                <a:lnTo>
                  <a:pt x="11101" y="1906"/>
                </a:lnTo>
                <a:lnTo>
                  <a:pt x="10640" y="1507"/>
                </a:lnTo>
                <a:lnTo>
                  <a:pt x="10117" y="1107"/>
                </a:lnTo>
                <a:lnTo>
                  <a:pt x="9594" y="799"/>
                </a:lnTo>
                <a:lnTo>
                  <a:pt x="9010" y="523"/>
                </a:lnTo>
                <a:lnTo>
                  <a:pt x="8426" y="307"/>
                </a:lnTo>
                <a:lnTo>
                  <a:pt x="7811" y="154"/>
                </a:lnTo>
                <a:lnTo>
                  <a:pt x="7165" y="31"/>
                </a:lnTo>
                <a:lnTo>
                  <a:pt x="6489" y="0"/>
                </a:lnTo>
                <a:close/>
              </a:path>
            </a:pathLst>
          </a:custGeom>
          <a:solidFill>
            <a:srgbClr val="665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48"/>
          <p:cNvSpPr/>
          <p:nvPr/>
        </p:nvSpPr>
        <p:spPr>
          <a:xfrm>
            <a:off x="7280918" y="3776556"/>
            <a:ext cx="360340" cy="568699"/>
          </a:xfrm>
          <a:custGeom>
            <a:avLst/>
            <a:gdLst/>
            <a:ahLst/>
            <a:cxnLst/>
            <a:rect l="l" t="t" r="r" b="b"/>
            <a:pathLst>
              <a:path w="8242" h="13007" extrusionOk="0">
                <a:moveTo>
                  <a:pt x="6489" y="0"/>
                </a:moveTo>
                <a:lnTo>
                  <a:pt x="5843" y="31"/>
                </a:lnTo>
                <a:lnTo>
                  <a:pt x="5197" y="154"/>
                </a:lnTo>
                <a:lnTo>
                  <a:pt x="4551" y="307"/>
                </a:lnTo>
                <a:lnTo>
                  <a:pt x="3967" y="523"/>
                </a:lnTo>
                <a:lnTo>
                  <a:pt x="3383" y="799"/>
                </a:lnTo>
                <a:lnTo>
                  <a:pt x="2860" y="1107"/>
                </a:lnTo>
                <a:lnTo>
                  <a:pt x="2368" y="1507"/>
                </a:lnTo>
                <a:lnTo>
                  <a:pt x="1907" y="1906"/>
                </a:lnTo>
                <a:lnTo>
                  <a:pt x="1477" y="2368"/>
                </a:lnTo>
                <a:lnTo>
                  <a:pt x="1108" y="2890"/>
                </a:lnTo>
                <a:lnTo>
                  <a:pt x="769" y="3413"/>
                </a:lnTo>
                <a:lnTo>
                  <a:pt x="493" y="3967"/>
                </a:lnTo>
                <a:lnTo>
                  <a:pt x="277" y="4582"/>
                </a:lnTo>
                <a:lnTo>
                  <a:pt x="124" y="5196"/>
                </a:lnTo>
                <a:lnTo>
                  <a:pt x="31" y="5842"/>
                </a:lnTo>
                <a:lnTo>
                  <a:pt x="1" y="6519"/>
                </a:lnTo>
                <a:lnTo>
                  <a:pt x="31" y="7164"/>
                </a:lnTo>
                <a:lnTo>
                  <a:pt x="124" y="7810"/>
                </a:lnTo>
                <a:lnTo>
                  <a:pt x="277" y="8456"/>
                </a:lnTo>
                <a:lnTo>
                  <a:pt x="493" y="9040"/>
                </a:lnTo>
                <a:lnTo>
                  <a:pt x="769" y="9593"/>
                </a:lnTo>
                <a:lnTo>
                  <a:pt x="1108" y="10147"/>
                </a:lnTo>
                <a:lnTo>
                  <a:pt x="1477" y="10639"/>
                </a:lnTo>
                <a:lnTo>
                  <a:pt x="1907" y="11100"/>
                </a:lnTo>
                <a:lnTo>
                  <a:pt x="2368" y="11531"/>
                </a:lnTo>
                <a:lnTo>
                  <a:pt x="2860" y="11900"/>
                </a:lnTo>
                <a:lnTo>
                  <a:pt x="3383" y="12238"/>
                </a:lnTo>
                <a:lnTo>
                  <a:pt x="3967" y="12484"/>
                </a:lnTo>
                <a:lnTo>
                  <a:pt x="4551" y="12730"/>
                </a:lnTo>
                <a:lnTo>
                  <a:pt x="5197" y="12884"/>
                </a:lnTo>
                <a:lnTo>
                  <a:pt x="5843" y="12976"/>
                </a:lnTo>
                <a:lnTo>
                  <a:pt x="6489" y="13007"/>
                </a:lnTo>
                <a:lnTo>
                  <a:pt x="6950" y="13007"/>
                </a:lnTo>
                <a:lnTo>
                  <a:pt x="7380" y="12945"/>
                </a:lnTo>
                <a:lnTo>
                  <a:pt x="7811" y="12884"/>
                </a:lnTo>
                <a:lnTo>
                  <a:pt x="8241" y="12761"/>
                </a:lnTo>
                <a:lnTo>
                  <a:pt x="7749" y="12607"/>
                </a:lnTo>
                <a:lnTo>
                  <a:pt x="7257" y="12392"/>
                </a:lnTo>
                <a:lnTo>
                  <a:pt x="6796" y="12176"/>
                </a:lnTo>
                <a:lnTo>
                  <a:pt x="6335" y="11900"/>
                </a:lnTo>
                <a:lnTo>
                  <a:pt x="5935" y="11592"/>
                </a:lnTo>
                <a:lnTo>
                  <a:pt x="5535" y="11223"/>
                </a:lnTo>
                <a:lnTo>
                  <a:pt x="5166" y="10854"/>
                </a:lnTo>
                <a:lnTo>
                  <a:pt x="4859" y="10485"/>
                </a:lnTo>
                <a:lnTo>
                  <a:pt x="4551" y="10055"/>
                </a:lnTo>
                <a:lnTo>
                  <a:pt x="4275" y="9593"/>
                </a:lnTo>
                <a:lnTo>
                  <a:pt x="4059" y="9132"/>
                </a:lnTo>
                <a:lnTo>
                  <a:pt x="3844" y="8640"/>
                </a:lnTo>
                <a:lnTo>
                  <a:pt x="3690" y="8118"/>
                </a:lnTo>
                <a:lnTo>
                  <a:pt x="3598" y="7595"/>
                </a:lnTo>
                <a:lnTo>
                  <a:pt x="3506" y="7072"/>
                </a:lnTo>
                <a:lnTo>
                  <a:pt x="3506" y="6519"/>
                </a:lnTo>
                <a:lnTo>
                  <a:pt x="3506" y="5965"/>
                </a:lnTo>
                <a:lnTo>
                  <a:pt x="3598" y="5412"/>
                </a:lnTo>
                <a:lnTo>
                  <a:pt x="3690" y="4889"/>
                </a:lnTo>
                <a:lnTo>
                  <a:pt x="3844" y="4366"/>
                </a:lnTo>
                <a:lnTo>
                  <a:pt x="4059" y="3905"/>
                </a:lnTo>
                <a:lnTo>
                  <a:pt x="4275" y="3413"/>
                </a:lnTo>
                <a:lnTo>
                  <a:pt x="4551" y="2983"/>
                </a:lnTo>
                <a:lnTo>
                  <a:pt x="4859" y="2552"/>
                </a:lnTo>
                <a:lnTo>
                  <a:pt x="5166" y="2152"/>
                </a:lnTo>
                <a:lnTo>
                  <a:pt x="5535" y="1783"/>
                </a:lnTo>
                <a:lnTo>
                  <a:pt x="5935" y="1445"/>
                </a:lnTo>
                <a:lnTo>
                  <a:pt x="6335" y="1138"/>
                </a:lnTo>
                <a:lnTo>
                  <a:pt x="6796" y="861"/>
                </a:lnTo>
                <a:lnTo>
                  <a:pt x="7257" y="615"/>
                </a:lnTo>
                <a:lnTo>
                  <a:pt x="7749" y="400"/>
                </a:lnTo>
                <a:lnTo>
                  <a:pt x="8241" y="246"/>
                </a:lnTo>
                <a:lnTo>
                  <a:pt x="7811" y="154"/>
                </a:lnTo>
                <a:lnTo>
                  <a:pt x="7380" y="62"/>
                </a:lnTo>
                <a:lnTo>
                  <a:pt x="6950" y="31"/>
                </a:lnTo>
                <a:lnTo>
                  <a:pt x="6489" y="0"/>
                </a:lnTo>
                <a:close/>
              </a:path>
            </a:pathLst>
          </a:custGeom>
          <a:solidFill>
            <a:srgbClr val="554E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48"/>
          <p:cNvSpPr/>
          <p:nvPr/>
        </p:nvSpPr>
        <p:spPr>
          <a:xfrm>
            <a:off x="7422086" y="3919041"/>
            <a:ext cx="285011" cy="283715"/>
          </a:xfrm>
          <a:custGeom>
            <a:avLst/>
            <a:gdLst/>
            <a:ahLst/>
            <a:cxnLst/>
            <a:rect l="l" t="t" r="r" b="b"/>
            <a:pathLst>
              <a:path w="6519" h="6489" extrusionOk="0">
                <a:moveTo>
                  <a:pt x="3260" y="0"/>
                </a:moveTo>
                <a:lnTo>
                  <a:pt x="2921" y="31"/>
                </a:lnTo>
                <a:lnTo>
                  <a:pt x="2614" y="62"/>
                </a:lnTo>
                <a:lnTo>
                  <a:pt x="2306" y="154"/>
                </a:lnTo>
                <a:lnTo>
                  <a:pt x="1999" y="246"/>
                </a:lnTo>
                <a:lnTo>
                  <a:pt x="1722" y="400"/>
                </a:lnTo>
                <a:lnTo>
                  <a:pt x="1445" y="554"/>
                </a:lnTo>
                <a:lnTo>
                  <a:pt x="1199" y="738"/>
                </a:lnTo>
                <a:lnTo>
                  <a:pt x="953" y="954"/>
                </a:lnTo>
                <a:lnTo>
                  <a:pt x="769" y="1169"/>
                </a:lnTo>
                <a:lnTo>
                  <a:pt x="584" y="1446"/>
                </a:lnTo>
                <a:lnTo>
                  <a:pt x="400" y="1691"/>
                </a:lnTo>
                <a:lnTo>
                  <a:pt x="277" y="1999"/>
                </a:lnTo>
                <a:lnTo>
                  <a:pt x="154" y="2276"/>
                </a:lnTo>
                <a:lnTo>
                  <a:pt x="93" y="2583"/>
                </a:lnTo>
                <a:lnTo>
                  <a:pt x="31" y="2921"/>
                </a:lnTo>
                <a:lnTo>
                  <a:pt x="0" y="3260"/>
                </a:lnTo>
                <a:lnTo>
                  <a:pt x="31" y="3598"/>
                </a:lnTo>
                <a:lnTo>
                  <a:pt x="93" y="3905"/>
                </a:lnTo>
                <a:lnTo>
                  <a:pt x="154" y="4213"/>
                </a:lnTo>
                <a:lnTo>
                  <a:pt x="277" y="4520"/>
                </a:lnTo>
                <a:lnTo>
                  <a:pt x="400" y="4797"/>
                </a:lnTo>
                <a:lnTo>
                  <a:pt x="584" y="5074"/>
                </a:lnTo>
                <a:lnTo>
                  <a:pt x="769" y="5320"/>
                </a:lnTo>
                <a:lnTo>
                  <a:pt x="953" y="5535"/>
                </a:lnTo>
                <a:lnTo>
                  <a:pt x="1199" y="5750"/>
                </a:lnTo>
                <a:lnTo>
                  <a:pt x="1445" y="5935"/>
                </a:lnTo>
                <a:lnTo>
                  <a:pt x="1722" y="6119"/>
                </a:lnTo>
                <a:lnTo>
                  <a:pt x="1999" y="6242"/>
                </a:lnTo>
                <a:lnTo>
                  <a:pt x="2306" y="6365"/>
                </a:lnTo>
                <a:lnTo>
                  <a:pt x="2614" y="6427"/>
                </a:lnTo>
                <a:lnTo>
                  <a:pt x="2921" y="6488"/>
                </a:lnTo>
                <a:lnTo>
                  <a:pt x="3598" y="6488"/>
                </a:lnTo>
                <a:lnTo>
                  <a:pt x="3905" y="6427"/>
                </a:lnTo>
                <a:lnTo>
                  <a:pt x="4244" y="6365"/>
                </a:lnTo>
                <a:lnTo>
                  <a:pt x="4520" y="6242"/>
                </a:lnTo>
                <a:lnTo>
                  <a:pt x="4828" y="6119"/>
                </a:lnTo>
                <a:lnTo>
                  <a:pt x="5074" y="5935"/>
                </a:lnTo>
                <a:lnTo>
                  <a:pt x="5320" y="5750"/>
                </a:lnTo>
                <a:lnTo>
                  <a:pt x="5566" y="5535"/>
                </a:lnTo>
                <a:lnTo>
                  <a:pt x="5781" y="5320"/>
                </a:lnTo>
                <a:lnTo>
                  <a:pt x="5965" y="5074"/>
                </a:lnTo>
                <a:lnTo>
                  <a:pt x="6119" y="4797"/>
                </a:lnTo>
                <a:lnTo>
                  <a:pt x="6273" y="4520"/>
                </a:lnTo>
                <a:lnTo>
                  <a:pt x="6365" y="4213"/>
                </a:lnTo>
                <a:lnTo>
                  <a:pt x="6457" y="3905"/>
                </a:lnTo>
                <a:lnTo>
                  <a:pt x="6488" y="3598"/>
                </a:lnTo>
                <a:lnTo>
                  <a:pt x="6519" y="3260"/>
                </a:lnTo>
                <a:lnTo>
                  <a:pt x="6488" y="2921"/>
                </a:lnTo>
                <a:lnTo>
                  <a:pt x="6457" y="2583"/>
                </a:lnTo>
                <a:lnTo>
                  <a:pt x="6365" y="2276"/>
                </a:lnTo>
                <a:lnTo>
                  <a:pt x="6273" y="1999"/>
                </a:lnTo>
                <a:lnTo>
                  <a:pt x="6119" y="1691"/>
                </a:lnTo>
                <a:lnTo>
                  <a:pt x="5965" y="1446"/>
                </a:lnTo>
                <a:lnTo>
                  <a:pt x="5781" y="1169"/>
                </a:lnTo>
                <a:lnTo>
                  <a:pt x="5566" y="954"/>
                </a:lnTo>
                <a:lnTo>
                  <a:pt x="5320" y="738"/>
                </a:lnTo>
                <a:lnTo>
                  <a:pt x="5074" y="554"/>
                </a:lnTo>
                <a:lnTo>
                  <a:pt x="4828" y="400"/>
                </a:lnTo>
                <a:lnTo>
                  <a:pt x="4520" y="246"/>
                </a:lnTo>
                <a:lnTo>
                  <a:pt x="4244" y="154"/>
                </a:lnTo>
                <a:lnTo>
                  <a:pt x="3905" y="62"/>
                </a:lnTo>
                <a:lnTo>
                  <a:pt x="3598" y="31"/>
                </a:lnTo>
                <a:lnTo>
                  <a:pt x="3260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2402;p48"/>
          <p:cNvSpPr/>
          <p:nvPr/>
        </p:nvSpPr>
        <p:spPr>
          <a:xfrm>
            <a:off x="7422086" y="3919041"/>
            <a:ext cx="219168" cy="283715"/>
          </a:xfrm>
          <a:custGeom>
            <a:avLst/>
            <a:gdLst/>
            <a:ahLst/>
            <a:cxnLst/>
            <a:rect l="l" t="t" r="r" b="b"/>
            <a:pathLst>
              <a:path w="5013" h="6489" extrusionOk="0">
                <a:moveTo>
                  <a:pt x="3260" y="0"/>
                </a:moveTo>
                <a:lnTo>
                  <a:pt x="2921" y="31"/>
                </a:lnTo>
                <a:lnTo>
                  <a:pt x="2614" y="62"/>
                </a:lnTo>
                <a:lnTo>
                  <a:pt x="2306" y="154"/>
                </a:lnTo>
                <a:lnTo>
                  <a:pt x="1999" y="246"/>
                </a:lnTo>
                <a:lnTo>
                  <a:pt x="1722" y="400"/>
                </a:lnTo>
                <a:lnTo>
                  <a:pt x="1445" y="554"/>
                </a:lnTo>
                <a:lnTo>
                  <a:pt x="1199" y="738"/>
                </a:lnTo>
                <a:lnTo>
                  <a:pt x="953" y="954"/>
                </a:lnTo>
                <a:lnTo>
                  <a:pt x="769" y="1169"/>
                </a:lnTo>
                <a:lnTo>
                  <a:pt x="584" y="1446"/>
                </a:lnTo>
                <a:lnTo>
                  <a:pt x="400" y="1691"/>
                </a:lnTo>
                <a:lnTo>
                  <a:pt x="277" y="1999"/>
                </a:lnTo>
                <a:lnTo>
                  <a:pt x="154" y="2276"/>
                </a:lnTo>
                <a:lnTo>
                  <a:pt x="93" y="2583"/>
                </a:lnTo>
                <a:lnTo>
                  <a:pt x="31" y="2921"/>
                </a:lnTo>
                <a:lnTo>
                  <a:pt x="0" y="3260"/>
                </a:lnTo>
                <a:lnTo>
                  <a:pt x="31" y="3598"/>
                </a:lnTo>
                <a:lnTo>
                  <a:pt x="93" y="3905"/>
                </a:lnTo>
                <a:lnTo>
                  <a:pt x="154" y="4213"/>
                </a:lnTo>
                <a:lnTo>
                  <a:pt x="277" y="4520"/>
                </a:lnTo>
                <a:lnTo>
                  <a:pt x="400" y="4797"/>
                </a:lnTo>
                <a:lnTo>
                  <a:pt x="584" y="5074"/>
                </a:lnTo>
                <a:lnTo>
                  <a:pt x="769" y="5320"/>
                </a:lnTo>
                <a:lnTo>
                  <a:pt x="953" y="5535"/>
                </a:lnTo>
                <a:lnTo>
                  <a:pt x="1199" y="5750"/>
                </a:lnTo>
                <a:lnTo>
                  <a:pt x="1445" y="5935"/>
                </a:lnTo>
                <a:lnTo>
                  <a:pt x="1722" y="6119"/>
                </a:lnTo>
                <a:lnTo>
                  <a:pt x="1999" y="6242"/>
                </a:lnTo>
                <a:lnTo>
                  <a:pt x="2306" y="6365"/>
                </a:lnTo>
                <a:lnTo>
                  <a:pt x="2614" y="6427"/>
                </a:lnTo>
                <a:lnTo>
                  <a:pt x="2921" y="6488"/>
                </a:lnTo>
                <a:lnTo>
                  <a:pt x="3260" y="6488"/>
                </a:lnTo>
                <a:lnTo>
                  <a:pt x="3752" y="6457"/>
                </a:lnTo>
                <a:lnTo>
                  <a:pt x="4182" y="6365"/>
                </a:lnTo>
                <a:lnTo>
                  <a:pt x="4612" y="6212"/>
                </a:lnTo>
                <a:lnTo>
                  <a:pt x="5012" y="5996"/>
                </a:lnTo>
                <a:lnTo>
                  <a:pt x="4705" y="5750"/>
                </a:lnTo>
                <a:lnTo>
                  <a:pt x="4397" y="5474"/>
                </a:lnTo>
                <a:lnTo>
                  <a:pt x="4151" y="5166"/>
                </a:lnTo>
                <a:lnTo>
                  <a:pt x="3936" y="4828"/>
                </a:lnTo>
                <a:lnTo>
                  <a:pt x="3752" y="4459"/>
                </a:lnTo>
                <a:lnTo>
                  <a:pt x="3629" y="4090"/>
                </a:lnTo>
                <a:lnTo>
                  <a:pt x="3536" y="3659"/>
                </a:lnTo>
                <a:lnTo>
                  <a:pt x="3506" y="3260"/>
                </a:lnTo>
                <a:lnTo>
                  <a:pt x="3536" y="2829"/>
                </a:lnTo>
                <a:lnTo>
                  <a:pt x="3629" y="2429"/>
                </a:lnTo>
                <a:lnTo>
                  <a:pt x="3752" y="2030"/>
                </a:lnTo>
                <a:lnTo>
                  <a:pt x="3936" y="1661"/>
                </a:lnTo>
                <a:lnTo>
                  <a:pt x="4151" y="1323"/>
                </a:lnTo>
                <a:lnTo>
                  <a:pt x="4397" y="1015"/>
                </a:lnTo>
                <a:lnTo>
                  <a:pt x="4705" y="738"/>
                </a:lnTo>
                <a:lnTo>
                  <a:pt x="5012" y="523"/>
                </a:lnTo>
                <a:lnTo>
                  <a:pt x="4612" y="308"/>
                </a:lnTo>
                <a:lnTo>
                  <a:pt x="4182" y="123"/>
                </a:lnTo>
                <a:lnTo>
                  <a:pt x="3752" y="31"/>
                </a:lnTo>
                <a:lnTo>
                  <a:pt x="3260" y="0"/>
                </a:lnTo>
                <a:close/>
              </a:path>
            </a:pathLst>
          </a:custGeom>
          <a:solidFill>
            <a:srgbClr val="B1D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48"/>
          <p:cNvSpPr/>
          <p:nvPr/>
        </p:nvSpPr>
        <p:spPr>
          <a:xfrm>
            <a:off x="5386848" y="2477934"/>
            <a:ext cx="947762" cy="947816"/>
          </a:xfrm>
          <a:custGeom>
            <a:avLst/>
            <a:gdLst/>
            <a:ahLst/>
            <a:cxnLst/>
            <a:rect l="l" t="t" r="r" b="b"/>
            <a:pathLst>
              <a:path w="21678" h="21678" extrusionOk="0">
                <a:moveTo>
                  <a:pt x="10855" y="0"/>
                </a:moveTo>
                <a:lnTo>
                  <a:pt x="10301" y="31"/>
                </a:lnTo>
                <a:lnTo>
                  <a:pt x="9748" y="62"/>
                </a:lnTo>
                <a:lnTo>
                  <a:pt x="9194" y="123"/>
                </a:lnTo>
                <a:lnTo>
                  <a:pt x="8671" y="215"/>
                </a:lnTo>
                <a:lnTo>
                  <a:pt x="8149" y="338"/>
                </a:lnTo>
                <a:lnTo>
                  <a:pt x="7626" y="492"/>
                </a:lnTo>
                <a:lnTo>
                  <a:pt x="7103" y="646"/>
                </a:lnTo>
                <a:lnTo>
                  <a:pt x="6611" y="861"/>
                </a:lnTo>
                <a:lnTo>
                  <a:pt x="6150" y="1076"/>
                </a:lnTo>
                <a:lnTo>
                  <a:pt x="5689" y="1322"/>
                </a:lnTo>
                <a:lnTo>
                  <a:pt x="5228" y="1568"/>
                </a:lnTo>
                <a:lnTo>
                  <a:pt x="4797" y="1845"/>
                </a:lnTo>
                <a:lnTo>
                  <a:pt x="4367" y="2152"/>
                </a:lnTo>
                <a:lnTo>
                  <a:pt x="3936" y="2491"/>
                </a:lnTo>
                <a:lnTo>
                  <a:pt x="3567" y="2829"/>
                </a:lnTo>
                <a:lnTo>
                  <a:pt x="3168" y="3167"/>
                </a:lnTo>
                <a:lnTo>
                  <a:pt x="2829" y="3567"/>
                </a:lnTo>
                <a:lnTo>
                  <a:pt x="2491" y="3936"/>
                </a:lnTo>
                <a:lnTo>
                  <a:pt x="2153" y="4366"/>
                </a:lnTo>
                <a:lnTo>
                  <a:pt x="1845" y="4766"/>
                </a:lnTo>
                <a:lnTo>
                  <a:pt x="1569" y="5227"/>
                </a:lnTo>
                <a:lnTo>
                  <a:pt x="1323" y="5689"/>
                </a:lnTo>
                <a:lnTo>
                  <a:pt x="1077" y="6150"/>
                </a:lnTo>
                <a:lnTo>
                  <a:pt x="861" y="6611"/>
                </a:lnTo>
                <a:lnTo>
                  <a:pt x="677" y="7103"/>
                </a:lnTo>
                <a:lnTo>
                  <a:pt x="492" y="7626"/>
                </a:lnTo>
                <a:lnTo>
                  <a:pt x="339" y="8118"/>
                </a:lnTo>
                <a:lnTo>
                  <a:pt x="216" y="8640"/>
                </a:lnTo>
                <a:lnTo>
                  <a:pt x="123" y="9194"/>
                </a:lnTo>
                <a:lnTo>
                  <a:pt x="62" y="9717"/>
                </a:lnTo>
                <a:lnTo>
                  <a:pt x="31" y="10270"/>
                </a:lnTo>
                <a:lnTo>
                  <a:pt x="0" y="10854"/>
                </a:lnTo>
                <a:lnTo>
                  <a:pt x="31" y="11408"/>
                </a:lnTo>
                <a:lnTo>
                  <a:pt x="62" y="11961"/>
                </a:lnTo>
                <a:lnTo>
                  <a:pt x="123" y="12484"/>
                </a:lnTo>
                <a:lnTo>
                  <a:pt x="216" y="13037"/>
                </a:lnTo>
                <a:lnTo>
                  <a:pt x="339" y="13560"/>
                </a:lnTo>
                <a:lnTo>
                  <a:pt x="492" y="14052"/>
                </a:lnTo>
                <a:lnTo>
                  <a:pt x="677" y="14575"/>
                </a:lnTo>
                <a:lnTo>
                  <a:pt x="861" y="15067"/>
                </a:lnTo>
                <a:lnTo>
                  <a:pt x="1077" y="15528"/>
                </a:lnTo>
                <a:lnTo>
                  <a:pt x="1323" y="15989"/>
                </a:lnTo>
                <a:lnTo>
                  <a:pt x="1569" y="16450"/>
                </a:lnTo>
                <a:lnTo>
                  <a:pt x="1845" y="16912"/>
                </a:lnTo>
                <a:lnTo>
                  <a:pt x="2153" y="17311"/>
                </a:lnTo>
                <a:lnTo>
                  <a:pt x="2491" y="17742"/>
                </a:lnTo>
                <a:lnTo>
                  <a:pt x="2829" y="18111"/>
                </a:lnTo>
                <a:lnTo>
                  <a:pt x="3168" y="18511"/>
                </a:lnTo>
                <a:lnTo>
                  <a:pt x="3567" y="18849"/>
                </a:lnTo>
                <a:lnTo>
                  <a:pt x="3936" y="19187"/>
                </a:lnTo>
                <a:lnTo>
                  <a:pt x="4367" y="19525"/>
                </a:lnTo>
                <a:lnTo>
                  <a:pt x="4797" y="19833"/>
                </a:lnTo>
                <a:lnTo>
                  <a:pt x="5228" y="20110"/>
                </a:lnTo>
                <a:lnTo>
                  <a:pt x="5689" y="20356"/>
                </a:lnTo>
                <a:lnTo>
                  <a:pt x="6150" y="20602"/>
                </a:lnTo>
                <a:lnTo>
                  <a:pt x="6611" y="20817"/>
                </a:lnTo>
                <a:lnTo>
                  <a:pt x="7103" y="21032"/>
                </a:lnTo>
                <a:lnTo>
                  <a:pt x="7626" y="21186"/>
                </a:lnTo>
                <a:lnTo>
                  <a:pt x="8149" y="21339"/>
                </a:lnTo>
                <a:lnTo>
                  <a:pt x="8671" y="21462"/>
                </a:lnTo>
                <a:lnTo>
                  <a:pt x="9194" y="21555"/>
                </a:lnTo>
                <a:lnTo>
                  <a:pt x="9748" y="21616"/>
                </a:lnTo>
                <a:lnTo>
                  <a:pt x="10301" y="21647"/>
                </a:lnTo>
                <a:lnTo>
                  <a:pt x="10855" y="21678"/>
                </a:lnTo>
                <a:lnTo>
                  <a:pt x="11408" y="21647"/>
                </a:lnTo>
                <a:lnTo>
                  <a:pt x="11961" y="21616"/>
                </a:lnTo>
                <a:lnTo>
                  <a:pt x="12484" y="21555"/>
                </a:lnTo>
                <a:lnTo>
                  <a:pt x="13038" y="21462"/>
                </a:lnTo>
                <a:lnTo>
                  <a:pt x="13560" y="21339"/>
                </a:lnTo>
                <a:lnTo>
                  <a:pt x="14052" y="21186"/>
                </a:lnTo>
                <a:lnTo>
                  <a:pt x="14575" y="21032"/>
                </a:lnTo>
                <a:lnTo>
                  <a:pt x="15067" y="20817"/>
                </a:lnTo>
                <a:lnTo>
                  <a:pt x="15528" y="20602"/>
                </a:lnTo>
                <a:lnTo>
                  <a:pt x="16020" y="20356"/>
                </a:lnTo>
                <a:lnTo>
                  <a:pt x="16451" y="20110"/>
                </a:lnTo>
                <a:lnTo>
                  <a:pt x="16912" y="19833"/>
                </a:lnTo>
                <a:lnTo>
                  <a:pt x="17342" y="19525"/>
                </a:lnTo>
                <a:lnTo>
                  <a:pt x="17742" y="19187"/>
                </a:lnTo>
                <a:lnTo>
                  <a:pt x="18142" y="18849"/>
                </a:lnTo>
                <a:lnTo>
                  <a:pt x="18511" y="18511"/>
                </a:lnTo>
                <a:lnTo>
                  <a:pt x="18880" y="18111"/>
                </a:lnTo>
                <a:lnTo>
                  <a:pt x="19218" y="17742"/>
                </a:lnTo>
                <a:lnTo>
                  <a:pt x="19526" y="17311"/>
                </a:lnTo>
                <a:lnTo>
                  <a:pt x="19833" y="16912"/>
                </a:lnTo>
                <a:lnTo>
                  <a:pt x="20110" y="16450"/>
                </a:lnTo>
                <a:lnTo>
                  <a:pt x="20387" y="15989"/>
                </a:lnTo>
                <a:lnTo>
                  <a:pt x="20602" y="15528"/>
                </a:lnTo>
                <a:lnTo>
                  <a:pt x="20817" y="15067"/>
                </a:lnTo>
                <a:lnTo>
                  <a:pt x="21032" y="14575"/>
                </a:lnTo>
                <a:lnTo>
                  <a:pt x="21186" y="14052"/>
                </a:lnTo>
                <a:lnTo>
                  <a:pt x="21340" y="13560"/>
                </a:lnTo>
                <a:lnTo>
                  <a:pt x="21463" y="13037"/>
                </a:lnTo>
                <a:lnTo>
                  <a:pt x="21555" y="12484"/>
                </a:lnTo>
                <a:lnTo>
                  <a:pt x="21616" y="11961"/>
                </a:lnTo>
                <a:lnTo>
                  <a:pt x="21678" y="11408"/>
                </a:lnTo>
                <a:lnTo>
                  <a:pt x="21678" y="10854"/>
                </a:lnTo>
                <a:lnTo>
                  <a:pt x="21678" y="10270"/>
                </a:lnTo>
                <a:lnTo>
                  <a:pt x="21616" y="9717"/>
                </a:lnTo>
                <a:lnTo>
                  <a:pt x="21555" y="9194"/>
                </a:lnTo>
                <a:lnTo>
                  <a:pt x="21463" y="8640"/>
                </a:lnTo>
                <a:lnTo>
                  <a:pt x="21340" y="8118"/>
                </a:lnTo>
                <a:lnTo>
                  <a:pt x="21186" y="7626"/>
                </a:lnTo>
                <a:lnTo>
                  <a:pt x="21032" y="7103"/>
                </a:lnTo>
                <a:lnTo>
                  <a:pt x="20817" y="6611"/>
                </a:lnTo>
                <a:lnTo>
                  <a:pt x="20602" y="6150"/>
                </a:lnTo>
                <a:lnTo>
                  <a:pt x="20387" y="5689"/>
                </a:lnTo>
                <a:lnTo>
                  <a:pt x="20110" y="5227"/>
                </a:lnTo>
                <a:lnTo>
                  <a:pt x="19833" y="4766"/>
                </a:lnTo>
                <a:lnTo>
                  <a:pt x="19526" y="4366"/>
                </a:lnTo>
                <a:lnTo>
                  <a:pt x="19218" y="3936"/>
                </a:lnTo>
                <a:lnTo>
                  <a:pt x="18880" y="3567"/>
                </a:lnTo>
                <a:lnTo>
                  <a:pt x="18511" y="3167"/>
                </a:lnTo>
                <a:lnTo>
                  <a:pt x="18142" y="2829"/>
                </a:lnTo>
                <a:lnTo>
                  <a:pt x="17742" y="2491"/>
                </a:lnTo>
                <a:lnTo>
                  <a:pt x="17342" y="2152"/>
                </a:lnTo>
                <a:lnTo>
                  <a:pt x="16912" y="1845"/>
                </a:lnTo>
                <a:lnTo>
                  <a:pt x="16451" y="1568"/>
                </a:lnTo>
                <a:lnTo>
                  <a:pt x="16020" y="1322"/>
                </a:lnTo>
                <a:lnTo>
                  <a:pt x="15528" y="1076"/>
                </a:lnTo>
                <a:lnTo>
                  <a:pt x="15067" y="861"/>
                </a:lnTo>
                <a:lnTo>
                  <a:pt x="14575" y="646"/>
                </a:lnTo>
                <a:lnTo>
                  <a:pt x="14052" y="492"/>
                </a:lnTo>
                <a:lnTo>
                  <a:pt x="13560" y="338"/>
                </a:lnTo>
                <a:lnTo>
                  <a:pt x="13038" y="215"/>
                </a:lnTo>
                <a:lnTo>
                  <a:pt x="12484" y="123"/>
                </a:lnTo>
                <a:lnTo>
                  <a:pt x="11961" y="62"/>
                </a:lnTo>
                <a:lnTo>
                  <a:pt x="11408" y="31"/>
                </a:lnTo>
                <a:lnTo>
                  <a:pt x="108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48"/>
          <p:cNvSpPr/>
          <p:nvPr/>
        </p:nvSpPr>
        <p:spPr>
          <a:xfrm>
            <a:off x="5819707" y="3101691"/>
            <a:ext cx="83374" cy="324027"/>
          </a:xfrm>
          <a:custGeom>
            <a:avLst/>
            <a:gdLst/>
            <a:ahLst/>
            <a:cxnLst/>
            <a:rect l="l" t="t" r="r" b="b"/>
            <a:pathLst>
              <a:path w="1907" h="7411" extrusionOk="0">
                <a:moveTo>
                  <a:pt x="954" y="0"/>
                </a:moveTo>
                <a:lnTo>
                  <a:pt x="738" y="31"/>
                </a:lnTo>
                <a:lnTo>
                  <a:pt x="585" y="93"/>
                </a:lnTo>
                <a:lnTo>
                  <a:pt x="400" y="154"/>
                </a:lnTo>
                <a:lnTo>
                  <a:pt x="277" y="277"/>
                </a:lnTo>
                <a:lnTo>
                  <a:pt x="154" y="431"/>
                </a:lnTo>
                <a:lnTo>
                  <a:pt x="62" y="585"/>
                </a:lnTo>
                <a:lnTo>
                  <a:pt x="0" y="769"/>
                </a:lnTo>
                <a:lnTo>
                  <a:pt x="0" y="954"/>
                </a:lnTo>
                <a:lnTo>
                  <a:pt x="0" y="7380"/>
                </a:lnTo>
                <a:lnTo>
                  <a:pt x="462" y="7411"/>
                </a:lnTo>
                <a:lnTo>
                  <a:pt x="1415" y="7411"/>
                </a:lnTo>
                <a:lnTo>
                  <a:pt x="1907" y="7380"/>
                </a:lnTo>
                <a:lnTo>
                  <a:pt x="1907" y="954"/>
                </a:lnTo>
                <a:lnTo>
                  <a:pt x="1876" y="769"/>
                </a:lnTo>
                <a:lnTo>
                  <a:pt x="1815" y="585"/>
                </a:lnTo>
                <a:lnTo>
                  <a:pt x="1722" y="431"/>
                </a:lnTo>
                <a:lnTo>
                  <a:pt x="1630" y="277"/>
                </a:lnTo>
                <a:lnTo>
                  <a:pt x="1476" y="154"/>
                </a:lnTo>
                <a:lnTo>
                  <a:pt x="1323" y="93"/>
                </a:lnTo>
                <a:lnTo>
                  <a:pt x="1138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p48"/>
          <p:cNvSpPr/>
          <p:nvPr/>
        </p:nvSpPr>
        <p:spPr>
          <a:xfrm>
            <a:off x="5928566" y="2686305"/>
            <a:ext cx="83418" cy="242004"/>
          </a:xfrm>
          <a:custGeom>
            <a:avLst/>
            <a:gdLst/>
            <a:ahLst/>
            <a:cxnLst/>
            <a:rect l="l" t="t" r="r" b="b"/>
            <a:pathLst>
              <a:path w="1908" h="5535" extrusionOk="0">
                <a:moveTo>
                  <a:pt x="954" y="0"/>
                </a:moveTo>
                <a:lnTo>
                  <a:pt x="770" y="31"/>
                </a:lnTo>
                <a:lnTo>
                  <a:pt x="585" y="92"/>
                </a:lnTo>
                <a:lnTo>
                  <a:pt x="431" y="185"/>
                </a:lnTo>
                <a:lnTo>
                  <a:pt x="278" y="277"/>
                </a:lnTo>
                <a:lnTo>
                  <a:pt x="155" y="431"/>
                </a:lnTo>
                <a:lnTo>
                  <a:pt x="62" y="584"/>
                </a:lnTo>
                <a:lnTo>
                  <a:pt x="32" y="769"/>
                </a:lnTo>
                <a:lnTo>
                  <a:pt x="1" y="953"/>
                </a:lnTo>
                <a:lnTo>
                  <a:pt x="1" y="4582"/>
                </a:lnTo>
                <a:lnTo>
                  <a:pt x="32" y="4766"/>
                </a:lnTo>
                <a:lnTo>
                  <a:pt x="62" y="4951"/>
                </a:lnTo>
                <a:lnTo>
                  <a:pt x="155" y="5104"/>
                </a:lnTo>
                <a:lnTo>
                  <a:pt x="278" y="5258"/>
                </a:lnTo>
                <a:lnTo>
                  <a:pt x="431" y="5381"/>
                </a:lnTo>
                <a:lnTo>
                  <a:pt x="585" y="5473"/>
                </a:lnTo>
                <a:lnTo>
                  <a:pt x="770" y="5504"/>
                </a:lnTo>
                <a:lnTo>
                  <a:pt x="954" y="5535"/>
                </a:lnTo>
                <a:lnTo>
                  <a:pt x="1139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31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7" y="4766"/>
                </a:lnTo>
                <a:lnTo>
                  <a:pt x="1907" y="4582"/>
                </a:lnTo>
                <a:lnTo>
                  <a:pt x="1907" y="953"/>
                </a:lnTo>
                <a:lnTo>
                  <a:pt x="1877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31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9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48"/>
          <p:cNvSpPr/>
          <p:nvPr/>
        </p:nvSpPr>
        <p:spPr>
          <a:xfrm>
            <a:off x="5710803" y="2686305"/>
            <a:ext cx="82062" cy="242004"/>
          </a:xfrm>
          <a:custGeom>
            <a:avLst/>
            <a:gdLst/>
            <a:ahLst/>
            <a:cxnLst/>
            <a:rect l="l" t="t" r="r" b="b"/>
            <a:pathLst>
              <a:path w="1877" h="5535" extrusionOk="0">
                <a:moveTo>
                  <a:pt x="954" y="0"/>
                </a:moveTo>
                <a:lnTo>
                  <a:pt x="739" y="31"/>
                </a:lnTo>
                <a:lnTo>
                  <a:pt x="554" y="92"/>
                </a:lnTo>
                <a:lnTo>
                  <a:pt x="400" y="185"/>
                </a:lnTo>
                <a:lnTo>
                  <a:pt x="277" y="277"/>
                </a:lnTo>
                <a:lnTo>
                  <a:pt x="154" y="431"/>
                </a:lnTo>
                <a:lnTo>
                  <a:pt x="62" y="584"/>
                </a:lnTo>
                <a:lnTo>
                  <a:pt x="1" y="769"/>
                </a:lnTo>
                <a:lnTo>
                  <a:pt x="1" y="953"/>
                </a:lnTo>
                <a:lnTo>
                  <a:pt x="1" y="4582"/>
                </a:lnTo>
                <a:lnTo>
                  <a:pt x="1" y="4766"/>
                </a:lnTo>
                <a:lnTo>
                  <a:pt x="62" y="4951"/>
                </a:lnTo>
                <a:lnTo>
                  <a:pt x="154" y="5104"/>
                </a:lnTo>
                <a:lnTo>
                  <a:pt x="277" y="5258"/>
                </a:lnTo>
                <a:lnTo>
                  <a:pt x="400" y="5381"/>
                </a:lnTo>
                <a:lnTo>
                  <a:pt x="554" y="5473"/>
                </a:lnTo>
                <a:lnTo>
                  <a:pt x="739" y="5504"/>
                </a:lnTo>
                <a:lnTo>
                  <a:pt x="954" y="5535"/>
                </a:lnTo>
                <a:lnTo>
                  <a:pt x="1138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00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6" y="4766"/>
                </a:lnTo>
                <a:lnTo>
                  <a:pt x="1876" y="4582"/>
                </a:lnTo>
                <a:lnTo>
                  <a:pt x="1876" y="953"/>
                </a:lnTo>
                <a:lnTo>
                  <a:pt x="1876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00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8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7" name="Google Shape;2407;p48"/>
          <p:cNvSpPr/>
          <p:nvPr/>
        </p:nvSpPr>
        <p:spPr>
          <a:xfrm>
            <a:off x="5667784" y="2874477"/>
            <a:ext cx="385873" cy="320005"/>
          </a:xfrm>
          <a:custGeom>
            <a:avLst/>
            <a:gdLst/>
            <a:ahLst/>
            <a:cxnLst/>
            <a:rect l="l" t="t" r="r" b="b"/>
            <a:pathLst>
              <a:path w="8826" h="7319" extrusionOk="0">
                <a:moveTo>
                  <a:pt x="1138" y="1"/>
                </a:moveTo>
                <a:lnTo>
                  <a:pt x="893" y="32"/>
                </a:lnTo>
                <a:lnTo>
                  <a:pt x="708" y="93"/>
                </a:lnTo>
                <a:lnTo>
                  <a:pt x="493" y="185"/>
                </a:lnTo>
                <a:lnTo>
                  <a:pt x="339" y="339"/>
                </a:lnTo>
                <a:lnTo>
                  <a:pt x="185" y="493"/>
                </a:lnTo>
                <a:lnTo>
                  <a:pt x="93" y="677"/>
                </a:lnTo>
                <a:lnTo>
                  <a:pt x="32" y="893"/>
                </a:lnTo>
                <a:lnTo>
                  <a:pt x="1" y="1139"/>
                </a:lnTo>
                <a:lnTo>
                  <a:pt x="1" y="3814"/>
                </a:lnTo>
                <a:lnTo>
                  <a:pt x="32" y="4183"/>
                </a:lnTo>
                <a:lnTo>
                  <a:pt x="62" y="4521"/>
                </a:lnTo>
                <a:lnTo>
                  <a:pt x="155" y="4859"/>
                </a:lnTo>
                <a:lnTo>
                  <a:pt x="278" y="5197"/>
                </a:lnTo>
                <a:lnTo>
                  <a:pt x="431" y="5505"/>
                </a:lnTo>
                <a:lnTo>
                  <a:pt x="616" y="5782"/>
                </a:lnTo>
                <a:lnTo>
                  <a:pt x="800" y="6058"/>
                </a:lnTo>
                <a:lnTo>
                  <a:pt x="1046" y="6304"/>
                </a:lnTo>
                <a:lnTo>
                  <a:pt x="1292" y="6520"/>
                </a:lnTo>
                <a:lnTo>
                  <a:pt x="1569" y="6735"/>
                </a:lnTo>
                <a:lnTo>
                  <a:pt x="1846" y="6919"/>
                </a:lnTo>
                <a:lnTo>
                  <a:pt x="2153" y="7042"/>
                </a:lnTo>
                <a:lnTo>
                  <a:pt x="2461" y="7165"/>
                </a:lnTo>
                <a:lnTo>
                  <a:pt x="2799" y="7257"/>
                </a:lnTo>
                <a:lnTo>
                  <a:pt x="3168" y="7319"/>
                </a:lnTo>
                <a:lnTo>
                  <a:pt x="5689" y="7319"/>
                </a:lnTo>
                <a:lnTo>
                  <a:pt x="6027" y="7257"/>
                </a:lnTo>
                <a:lnTo>
                  <a:pt x="6366" y="7165"/>
                </a:lnTo>
                <a:lnTo>
                  <a:pt x="6673" y="7042"/>
                </a:lnTo>
                <a:lnTo>
                  <a:pt x="6981" y="6919"/>
                </a:lnTo>
                <a:lnTo>
                  <a:pt x="7288" y="6735"/>
                </a:lnTo>
                <a:lnTo>
                  <a:pt x="7565" y="6520"/>
                </a:lnTo>
                <a:lnTo>
                  <a:pt x="7811" y="6304"/>
                </a:lnTo>
                <a:lnTo>
                  <a:pt x="8026" y="6058"/>
                </a:lnTo>
                <a:lnTo>
                  <a:pt x="8241" y="5782"/>
                </a:lnTo>
                <a:lnTo>
                  <a:pt x="8395" y="5505"/>
                </a:lnTo>
                <a:lnTo>
                  <a:pt x="8549" y="5197"/>
                </a:lnTo>
                <a:lnTo>
                  <a:pt x="8672" y="4859"/>
                </a:lnTo>
                <a:lnTo>
                  <a:pt x="8764" y="4521"/>
                </a:lnTo>
                <a:lnTo>
                  <a:pt x="8826" y="4183"/>
                </a:lnTo>
                <a:lnTo>
                  <a:pt x="8826" y="3814"/>
                </a:lnTo>
                <a:lnTo>
                  <a:pt x="8826" y="1139"/>
                </a:lnTo>
                <a:lnTo>
                  <a:pt x="8826" y="893"/>
                </a:lnTo>
                <a:lnTo>
                  <a:pt x="8733" y="677"/>
                </a:lnTo>
                <a:lnTo>
                  <a:pt x="8641" y="493"/>
                </a:lnTo>
                <a:lnTo>
                  <a:pt x="8487" y="339"/>
                </a:lnTo>
                <a:lnTo>
                  <a:pt x="8334" y="185"/>
                </a:lnTo>
                <a:lnTo>
                  <a:pt x="8149" y="93"/>
                </a:lnTo>
                <a:lnTo>
                  <a:pt x="7934" y="32"/>
                </a:lnTo>
                <a:lnTo>
                  <a:pt x="7719" y="1"/>
                </a:lnTo>
                <a:close/>
              </a:path>
            </a:pathLst>
          </a:custGeom>
          <a:solidFill>
            <a:srgbClr val="665E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48"/>
          <p:cNvSpPr/>
          <p:nvPr/>
        </p:nvSpPr>
        <p:spPr>
          <a:xfrm>
            <a:off x="5667784" y="2874477"/>
            <a:ext cx="259522" cy="320005"/>
          </a:xfrm>
          <a:custGeom>
            <a:avLst/>
            <a:gdLst/>
            <a:ahLst/>
            <a:cxnLst/>
            <a:rect l="l" t="t" r="r" b="b"/>
            <a:pathLst>
              <a:path w="5936" h="7319" extrusionOk="0">
                <a:moveTo>
                  <a:pt x="1138" y="1"/>
                </a:moveTo>
                <a:lnTo>
                  <a:pt x="893" y="32"/>
                </a:lnTo>
                <a:lnTo>
                  <a:pt x="708" y="93"/>
                </a:lnTo>
                <a:lnTo>
                  <a:pt x="493" y="185"/>
                </a:lnTo>
                <a:lnTo>
                  <a:pt x="339" y="339"/>
                </a:lnTo>
                <a:lnTo>
                  <a:pt x="185" y="493"/>
                </a:lnTo>
                <a:lnTo>
                  <a:pt x="93" y="677"/>
                </a:lnTo>
                <a:lnTo>
                  <a:pt x="32" y="893"/>
                </a:lnTo>
                <a:lnTo>
                  <a:pt x="1" y="1139"/>
                </a:lnTo>
                <a:lnTo>
                  <a:pt x="1" y="3814"/>
                </a:lnTo>
                <a:lnTo>
                  <a:pt x="32" y="4183"/>
                </a:lnTo>
                <a:lnTo>
                  <a:pt x="62" y="4521"/>
                </a:lnTo>
                <a:lnTo>
                  <a:pt x="155" y="4859"/>
                </a:lnTo>
                <a:lnTo>
                  <a:pt x="278" y="5197"/>
                </a:lnTo>
                <a:lnTo>
                  <a:pt x="431" y="5505"/>
                </a:lnTo>
                <a:lnTo>
                  <a:pt x="616" y="5782"/>
                </a:lnTo>
                <a:lnTo>
                  <a:pt x="800" y="6058"/>
                </a:lnTo>
                <a:lnTo>
                  <a:pt x="1046" y="6304"/>
                </a:lnTo>
                <a:lnTo>
                  <a:pt x="1292" y="6520"/>
                </a:lnTo>
                <a:lnTo>
                  <a:pt x="1569" y="6735"/>
                </a:lnTo>
                <a:lnTo>
                  <a:pt x="1846" y="6919"/>
                </a:lnTo>
                <a:lnTo>
                  <a:pt x="2153" y="7042"/>
                </a:lnTo>
                <a:lnTo>
                  <a:pt x="2461" y="7165"/>
                </a:lnTo>
                <a:lnTo>
                  <a:pt x="2799" y="7257"/>
                </a:lnTo>
                <a:lnTo>
                  <a:pt x="3168" y="7319"/>
                </a:lnTo>
                <a:lnTo>
                  <a:pt x="5628" y="7319"/>
                </a:lnTo>
                <a:lnTo>
                  <a:pt x="5935" y="7288"/>
                </a:lnTo>
                <a:lnTo>
                  <a:pt x="5628" y="7227"/>
                </a:lnTo>
                <a:lnTo>
                  <a:pt x="5320" y="7134"/>
                </a:lnTo>
                <a:lnTo>
                  <a:pt x="5044" y="7011"/>
                </a:lnTo>
                <a:lnTo>
                  <a:pt x="4767" y="6858"/>
                </a:lnTo>
                <a:lnTo>
                  <a:pt x="4521" y="6704"/>
                </a:lnTo>
                <a:lnTo>
                  <a:pt x="4275" y="6520"/>
                </a:lnTo>
                <a:lnTo>
                  <a:pt x="4060" y="6304"/>
                </a:lnTo>
                <a:lnTo>
                  <a:pt x="3844" y="6089"/>
                </a:lnTo>
                <a:lnTo>
                  <a:pt x="3660" y="5843"/>
                </a:lnTo>
                <a:lnTo>
                  <a:pt x="3506" y="5597"/>
                </a:lnTo>
                <a:lnTo>
                  <a:pt x="3352" y="5320"/>
                </a:lnTo>
                <a:lnTo>
                  <a:pt x="3229" y="5044"/>
                </a:lnTo>
                <a:lnTo>
                  <a:pt x="3137" y="4767"/>
                </a:lnTo>
                <a:lnTo>
                  <a:pt x="3076" y="4459"/>
                </a:lnTo>
                <a:lnTo>
                  <a:pt x="3045" y="4152"/>
                </a:lnTo>
                <a:lnTo>
                  <a:pt x="3014" y="3814"/>
                </a:lnTo>
                <a:lnTo>
                  <a:pt x="3014" y="1139"/>
                </a:lnTo>
                <a:lnTo>
                  <a:pt x="3045" y="893"/>
                </a:lnTo>
                <a:lnTo>
                  <a:pt x="3106" y="677"/>
                </a:lnTo>
                <a:lnTo>
                  <a:pt x="3199" y="493"/>
                </a:lnTo>
                <a:lnTo>
                  <a:pt x="3352" y="339"/>
                </a:lnTo>
                <a:lnTo>
                  <a:pt x="3506" y="185"/>
                </a:lnTo>
                <a:lnTo>
                  <a:pt x="3721" y="93"/>
                </a:lnTo>
                <a:lnTo>
                  <a:pt x="3906" y="32"/>
                </a:lnTo>
                <a:lnTo>
                  <a:pt x="4152" y="1"/>
                </a:lnTo>
                <a:close/>
              </a:path>
            </a:pathLst>
          </a:custGeom>
          <a:solidFill>
            <a:srgbClr val="554E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48"/>
          <p:cNvSpPr/>
          <p:nvPr/>
        </p:nvSpPr>
        <p:spPr>
          <a:xfrm>
            <a:off x="5811619" y="2975295"/>
            <a:ext cx="99550" cy="82067"/>
          </a:xfrm>
          <a:custGeom>
            <a:avLst/>
            <a:gdLst/>
            <a:ahLst/>
            <a:cxnLst/>
            <a:rect l="l" t="t" r="r" b="b"/>
            <a:pathLst>
              <a:path w="2277" h="1877" extrusionOk="0">
                <a:moveTo>
                  <a:pt x="739" y="1"/>
                </a:moveTo>
                <a:lnTo>
                  <a:pt x="585" y="62"/>
                </a:lnTo>
                <a:lnTo>
                  <a:pt x="401" y="155"/>
                </a:lnTo>
                <a:lnTo>
                  <a:pt x="278" y="278"/>
                </a:lnTo>
                <a:lnTo>
                  <a:pt x="155" y="401"/>
                </a:lnTo>
                <a:lnTo>
                  <a:pt x="62" y="554"/>
                </a:lnTo>
                <a:lnTo>
                  <a:pt x="1" y="739"/>
                </a:lnTo>
                <a:lnTo>
                  <a:pt x="1" y="923"/>
                </a:lnTo>
                <a:lnTo>
                  <a:pt x="1" y="1139"/>
                </a:lnTo>
                <a:lnTo>
                  <a:pt x="62" y="1292"/>
                </a:lnTo>
                <a:lnTo>
                  <a:pt x="155" y="1477"/>
                </a:lnTo>
                <a:lnTo>
                  <a:pt x="278" y="1600"/>
                </a:lnTo>
                <a:lnTo>
                  <a:pt x="401" y="1723"/>
                </a:lnTo>
                <a:lnTo>
                  <a:pt x="585" y="1815"/>
                </a:lnTo>
                <a:lnTo>
                  <a:pt x="739" y="1877"/>
                </a:lnTo>
                <a:lnTo>
                  <a:pt x="1508" y="1877"/>
                </a:lnTo>
                <a:lnTo>
                  <a:pt x="1692" y="1815"/>
                </a:lnTo>
                <a:lnTo>
                  <a:pt x="1846" y="1723"/>
                </a:lnTo>
                <a:lnTo>
                  <a:pt x="2000" y="1600"/>
                </a:lnTo>
                <a:lnTo>
                  <a:pt x="2092" y="1477"/>
                </a:lnTo>
                <a:lnTo>
                  <a:pt x="2184" y="1292"/>
                </a:lnTo>
                <a:lnTo>
                  <a:pt x="2245" y="1139"/>
                </a:lnTo>
                <a:lnTo>
                  <a:pt x="2276" y="923"/>
                </a:lnTo>
                <a:lnTo>
                  <a:pt x="2245" y="739"/>
                </a:lnTo>
                <a:lnTo>
                  <a:pt x="2184" y="554"/>
                </a:lnTo>
                <a:lnTo>
                  <a:pt x="2092" y="401"/>
                </a:lnTo>
                <a:lnTo>
                  <a:pt x="2000" y="278"/>
                </a:lnTo>
                <a:lnTo>
                  <a:pt x="1846" y="155"/>
                </a:lnTo>
                <a:lnTo>
                  <a:pt x="1692" y="62"/>
                </a:lnTo>
                <a:lnTo>
                  <a:pt x="1508" y="1"/>
                </a:lnTo>
                <a:close/>
              </a:path>
            </a:pathLst>
          </a:custGeom>
          <a:solidFill>
            <a:srgbClr val="7B6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aphic 2" descr="Lights On with solid fill">
            <a:extLst>
              <a:ext uri="{FF2B5EF4-FFF2-40B4-BE49-F238E27FC236}">
                <a16:creationId xmlns:a16="http://schemas.microsoft.com/office/drawing/2014/main" id="{1E523FE4-89DF-B84B-8F26-96D377C29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9672" y="2385049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191;p38">
            <a:extLst>
              <a:ext uri="{FF2B5EF4-FFF2-40B4-BE49-F238E27FC236}">
                <a16:creationId xmlns:a16="http://schemas.microsoft.com/office/drawing/2014/main" id="{8A1E0551-4428-FF4E-A641-F2239F8AB73D}"/>
              </a:ext>
            </a:extLst>
          </p:cNvPr>
          <p:cNvSpPr/>
          <p:nvPr/>
        </p:nvSpPr>
        <p:spPr>
          <a:xfrm>
            <a:off x="1323417" y="3912875"/>
            <a:ext cx="1211773" cy="462809"/>
          </a:xfrm>
          <a:custGeom>
            <a:avLst/>
            <a:gdLst/>
            <a:ahLst/>
            <a:cxnLst/>
            <a:rect l="l" t="t" r="r" b="b"/>
            <a:pathLst>
              <a:path w="13065" h="8690" extrusionOk="0">
                <a:moveTo>
                  <a:pt x="8343" y="82"/>
                </a:moveTo>
                <a:cubicBezTo>
                  <a:pt x="6532" y="0"/>
                  <a:pt x="4925" y="1201"/>
                  <a:pt x="4477" y="2951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5"/>
                  <a:pt x="1771" y="3073"/>
                </a:cubicBezTo>
                <a:lnTo>
                  <a:pt x="1771" y="2239"/>
                </a:lnTo>
                <a:cubicBezTo>
                  <a:pt x="1771" y="2137"/>
                  <a:pt x="1649" y="2096"/>
                  <a:pt x="1588" y="2157"/>
                </a:cubicBezTo>
                <a:lnTo>
                  <a:pt x="123" y="3602"/>
                </a:lnTo>
                <a:cubicBezTo>
                  <a:pt x="0" y="3745"/>
                  <a:pt x="0" y="3968"/>
                  <a:pt x="123" y="4111"/>
                </a:cubicBezTo>
                <a:lnTo>
                  <a:pt x="1567" y="5576"/>
                </a:lnTo>
                <a:cubicBezTo>
                  <a:pt x="1649" y="5637"/>
                  <a:pt x="1771" y="5596"/>
                  <a:pt x="1771" y="5494"/>
                </a:cubicBezTo>
                <a:lnTo>
                  <a:pt x="1771" y="4660"/>
                </a:lnTo>
                <a:cubicBezTo>
                  <a:pt x="1771" y="4518"/>
                  <a:pt x="1873" y="4416"/>
                  <a:pt x="2015" y="4416"/>
                </a:cubicBezTo>
                <a:lnTo>
                  <a:pt x="3989" y="4416"/>
                </a:lnTo>
                <a:cubicBezTo>
                  <a:pt x="4233" y="4416"/>
                  <a:pt x="4436" y="4558"/>
                  <a:pt x="4477" y="4803"/>
                </a:cubicBezTo>
                <a:cubicBezTo>
                  <a:pt x="5230" y="7814"/>
                  <a:pt x="9117" y="8689"/>
                  <a:pt x="11090" y="6268"/>
                </a:cubicBezTo>
                <a:cubicBezTo>
                  <a:pt x="13064" y="3867"/>
                  <a:pt x="11457" y="224"/>
                  <a:pt x="8343" y="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8575" dist="19050" dir="72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Datasets </a:t>
            </a:r>
            <a:endParaRPr sz="2800" dirty="0"/>
          </a:p>
        </p:txBody>
      </p:sp>
      <p:sp>
        <p:nvSpPr>
          <p:cNvPr id="391" name="Google Shape;391;p31"/>
          <p:cNvSpPr/>
          <p:nvPr/>
        </p:nvSpPr>
        <p:spPr>
          <a:xfrm>
            <a:off x="5569750" y="1301575"/>
            <a:ext cx="3117000" cy="64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1"/>
          <p:cNvSpPr/>
          <p:nvPr/>
        </p:nvSpPr>
        <p:spPr>
          <a:xfrm>
            <a:off x="5569750" y="1994275"/>
            <a:ext cx="3117000" cy="76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1"/>
          <p:cNvSpPr/>
          <p:nvPr/>
        </p:nvSpPr>
        <p:spPr>
          <a:xfrm>
            <a:off x="5569750" y="2810275"/>
            <a:ext cx="3117000" cy="76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1"/>
          <p:cNvSpPr/>
          <p:nvPr/>
        </p:nvSpPr>
        <p:spPr>
          <a:xfrm>
            <a:off x="5569750" y="3626275"/>
            <a:ext cx="3117000" cy="64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1"/>
          <p:cNvSpPr/>
          <p:nvPr/>
        </p:nvSpPr>
        <p:spPr>
          <a:xfrm rot="-5400000">
            <a:off x="4130472" y="2187976"/>
            <a:ext cx="769289" cy="2006410"/>
          </a:xfrm>
          <a:custGeom>
            <a:avLst/>
            <a:gdLst/>
            <a:ahLst/>
            <a:cxnLst/>
            <a:rect l="l" t="t" r="r" b="b"/>
            <a:pathLst>
              <a:path w="32124" h="105977" extrusionOk="0">
                <a:moveTo>
                  <a:pt x="29255" y="1"/>
                </a:moveTo>
                <a:lnTo>
                  <a:pt x="29255" y="52371"/>
                </a:lnTo>
                <a:cubicBezTo>
                  <a:pt x="29255" y="53706"/>
                  <a:pt x="28588" y="55841"/>
                  <a:pt x="27387" y="56741"/>
                </a:cubicBezTo>
                <a:lnTo>
                  <a:pt x="5038" y="73987"/>
                </a:lnTo>
                <a:cubicBezTo>
                  <a:pt x="2436" y="76022"/>
                  <a:pt x="1" y="78223"/>
                  <a:pt x="1" y="82126"/>
                </a:cubicBezTo>
                <a:lnTo>
                  <a:pt x="1" y="105976"/>
                </a:lnTo>
                <a:lnTo>
                  <a:pt x="32124" y="105976"/>
                </a:lnTo>
                <a:lnTo>
                  <a:pt x="32124" y="78824"/>
                </a:lnTo>
                <a:lnTo>
                  <a:pt x="32124" y="74921"/>
                </a:lnTo>
                <a:lnTo>
                  <a:pt x="32124" y="70684"/>
                </a:lnTo>
                <a:lnTo>
                  <a:pt x="32124" y="69717"/>
                </a:lnTo>
                <a:lnTo>
                  <a:pt x="32124" y="55307"/>
                </a:lnTo>
                <a:lnTo>
                  <a:pt x="32124" y="1"/>
                </a:lnTo>
                <a:lnTo>
                  <a:pt x="2925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1"/>
          <p:cNvSpPr/>
          <p:nvPr/>
        </p:nvSpPr>
        <p:spPr>
          <a:xfrm rot="-5400000">
            <a:off x="3826926" y="2580179"/>
            <a:ext cx="1376383" cy="2006410"/>
          </a:xfrm>
          <a:custGeom>
            <a:avLst/>
            <a:gdLst/>
            <a:ahLst/>
            <a:cxnLst/>
            <a:rect l="l" t="t" r="r" b="b"/>
            <a:pathLst>
              <a:path w="57475" h="105977" extrusionOk="0">
                <a:moveTo>
                  <a:pt x="57475" y="1"/>
                </a:moveTo>
                <a:lnTo>
                  <a:pt x="54639" y="1"/>
                </a:lnTo>
                <a:lnTo>
                  <a:pt x="54639" y="52004"/>
                </a:lnTo>
                <a:cubicBezTo>
                  <a:pt x="54639" y="54006"/>
                  <a:pt x="53405" y="55774"/>
                  <a:pt x="51570" y="56508"/>
                </a:cubicBezTo>
                <a:lnTo>
                  <a:pt x="6572" y="74287"/>
                </a:lnTo>
                <a:cubicBezTo>
                  <a:pt x="2869" y="75855"/>
                  <a:pt x="0" y="79090"/>
                  <a:pt x="0" y="83861"/>
                </a:cubicBezTo>
                <a:lnTo>
                  <a:pt x="0" y="105976"/>
                </a:lnTo>
                <a:lnTo>
                  <a:pt x="26919" y="105976"/>
                </a:lnTo>
                <a:lnTo>
                  <a:pt x="26919" y="82126"/>
                </a:lnTo>
                <a:cubicBezTo>
                  <a:pt x="26919" y="78257"/>
                  <a:pt x="29288" y="75821"/>
                  <a:pt x="31956" y="73987"/>
                </a:cubicBezTo>
                <a:lnTo>
                  <a:pt x="55507" y="56741"/>
                </a:lnTo>
                <a:cubicBezTo>
                  <a:pt x="56741" y="55841"/>
                  <a:pt x="57475" y="53939"/>
                  <a:pt x="57475" y="5237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1"/>
          <p:cNvSpPr/>
          <p:nvPr/>
        </p:nvSpPr>
        <p:spPr>
          <a:xfrm rot="-5400000">
            <a:off x="3826926" y="986538"/>
            <a:ext cx="1376383" cy="2006410"/>
          </a:xfrm>
          <a:custGeom>
            <a:avLst/>
            <a:gdLst/>
            <a:ahLst/>
            <a:cxnLst/>
            <a:rect l="l" t="t" r="r" b="b"/>
            <a:pathLst>
              <a:path w="57475" h="105977" extrusionOk="0">
                <a:moveTo>
                  <a:pt x="1" y="1"/>
                </a:moveTo>
                <a:lnTo>
                  <a:pt x="2836" y="1"/>
                </a:lnTo>
                <a:lnTo>
                  <a:pt x="2836" y="52004"/>
                </a:lnTo>
                <a:cubicBezTo>
                  <a:pt x="2836" y="54006"/>
                  <a:pt x="4070" y="55774"/>
                  <a:pt x="5905" y="56508"/>
                </a:cubicBezTo>
                <a:lnTo>
                  <a:pt x="50904" y="74287"/>
                </a:lnTo>
                <a:cubicBezTo>
                  <a:pt x="54606" y="75855"/>
                  <a:pt x="57475" y="79090"/>
                  <a:pt x="57475" y="83861"/>
                </a:cubicBezTo>
                <a:lnTo>
                  <a:pt x="57475" y="105976"/>
                </a:lnTo>
                <a:lnTo>
                  <a:pt x="30556" y="105976"/>
                </a:lnTo>
                <a:lnTo>
                  <a:pt x="30556" y="82126"/>
                </a:lnTo>
                <a:cubicBezTo>
                  <a:pt x="30556" y="78257"/>
                  <a:pt x="28188" y="75821"/>
                  <a:pt x="25519" y="73987"/>
                </a:cubicBezTo>
                <a:lnTo>
                  <a:pt x="2002" y="56741"/>
                </a:lnTo>
                <a:cubicBezTo>
                  <a:pt x="735" y="55841"/>
                  <a:pt x="1" y="53939"/>
                  <a:pt x="1" y="523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1"/>
          <p:cNvSpPr/>
          <p:nvPr/>
        </p:nvSpPr>
        <p:spPr>
          <a:xfrm rot="-5400000">
            <a:off x="4130880" y="1373541"/>
            <a:ext cx="768475" cy="2006410"/>
          </a:xfrm>
          <a:custGeom>
            <a:avLst/>
            <a:gdLst/>
            <a:ahLst/>
            <a:cxnLst/>
            <a:rect l="l" t="t" r="r" b="b"/>
            <a:pathLst>
              <a:path w="32090" h="105977" extrusionOk="0">
                <a:moveTo>
                  <a:pt x="2836" y="1"/>
                </a:moveTo>
                <a:lnTo>
                  <a:pt x="2836" y="52371"/>
                </a:lnTo>
                <a:cubicBezTo>
                  <a:pt x="2836" y="53706"/>
                  <a:pt x="3536" y="55841"/>
                  <a:pt x="4704" y="56741"/>
                </a:cubicBezTo>
                <a:lnTo>
                  <a:pt x="27053" y="73987"/>
                </a:lnTo>
                <a:cubicBezTo>
                  <a:pt x="29688" y="76022"/>
                  <a:pt x="32090" y="78223"/>
                  <a:pt x="32090" y="82126"/>
                </a:cubicBezTo>
                <a:lnTo>
                  <a:pt x="32090" y="105976"/>
                </a:lnTo>
                <a:lnTo>
                  <a:pt x="0" y="105976"/>
                </a:lnTo>
                <a:lnTo>
                  <a:pt x="0" y="78824"/>
                </a:lnTo>
                <a:lnTo>
                  <a:pt x="0" y="74921"/>
                </a:lnTo>
                <a:lnTo>
                  <a:pt x="0" y="70684"/>
                </a:lnTo>
                <a:lnTo>
                  <a:pt x="0" y="69717"/>
                </a:lnTo>
                <a:lnTo>
                  <a:pt x="0" y="55307"/>
                </a:lnTo>
                <a:lnTo>
                  <a:pt x="0" y="1"/>
                </a:lnTo>
                <a:lnTo>
                  <a:pt x="283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1"/>
          <p:cNvSpPr txBox="1"/>
          <p:nvPr/>
        </p:nvSpPr>
        <p:spPr>
          <a:xfrm>
            <a:off x="5670162" y="1305556"/>
            <a:ext cx="1423261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EV Ownership &amp; Sales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0" name="Google Shape;400;p31"/>
          <p:cNvSpPr txBox="1"/>
          <p:nvPr/>
        </p:nvSpPr>
        <p:spPr>
          <a:xfrm>
            <a:off x="6750949" y="1301575"/>
            <a:ext cx="1694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by County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rom NYS DMV</a:t>
            </a:r>
          </a:p>
        </p:txBody>
      </p:sp>
      <p:sp>
        <p:nvSpPr>
          <p:cNvPr id="401" name="Google Shape;401;p31"/>
          <p:cNvSpPr txBox="1"/>
          <p:nvPr/>
        </p:nvSpPr>
        <p:spPr>
          <a:xfrm>
            <a:off x="5679712" y="2101876"/>
            <a:ext cx="1126021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EV Charing Stations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2" name="Google Shape;402;p31"/>
          <p:cNvSpPr txBox="1"/>
          <p:nvPr/>
        </p:nvSpPr>
        <p:spPr>
          <a:xfrm>
            <a:off x="6901451" y="2092250"/>
            <a:ext cx="1694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Existing Stations Map</a:t>
            </a:r>
          </a:p>
        </p:txBody>
      </p:sp>
      <p:sp>
        <p:nvSpPr>
          <p:cNvPr id="403" name="Google Shape;403;p31"/>
          <p:cNvSpPr txBox="1"/>
          <p:nvPr/>
        </p:nvSpPr>
        <p:spPr>
          <a:xfrm>
            <a:off x="5624929" y="3035381"/>
            <a:ext cx="1225094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Daily Traffic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4" name="Google Shape;404;p31"/>
          <p:cNvSpPr txBox="1"/>
          <p:nvPr/>
        </p:nvSpPr>
        <p:spPr>
          <a:xfrm>
            <a:off x="6901451" y="2933233"/>
            <a:ext cx="1694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Annual Average Daily Traffic Volume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31"/>
          <p:cNvSpPr txBox="1"/>
          <p:nvPr/>
        </p:nvSpPr>
        <p:spPr>
          <a:xfrm>
            <a:off x="5695569" y="3760728"/>
            <a:ext cx="126113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Sales Tax &amp;</a:t>
            </a:r>
          </a:p>
          <a:p>
            <a:pPr lvl="0"/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Population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6" name="Google Shape;406;p31"/>
          <p:cNvSpPr txBox="1"/>
          <p:nvPr/>
        </p:nvSpPr>
        <p:spPr>
          <a:xfrm>
            <a:off x="6889145" y="3678130"/>
            <a:ext cx="1694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 likely 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spend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31"/>
          <p:cNvSpPr/>
          <p:nvPr/>
        </p:nvSpPr>
        <p:spPr>
          <a:xfrm>
            <a:off x="2409047" y="3121851"/>
            <a:ext cx="662935" cy="374729"/>
          </a:xfrm>
          <a:custGeom>
            <a:avLst/>
            <a:gdLst/>
            <a:ahLst/>
            <a:cxnLst/>
            <a:rect l="l" t="t" r="r" b="b"/>
            <a:pathLst>
              <a:path w="12941" h="7315" extrusionOk="0">
                <a:moveTo>
                  <a:pt x="5157" y="0"/>
                </a:moveTo>
                <a:lnTo>
                  <a:pt x="5032" y="31"/>
                </a:lnTo>
                <a:lnTo>
                  <a:pt x="656" y="2563"/>
                </a:lnTo>
                <a:lnTo>
                  <a:pt x="500" y="2657"/>
                </a:lnTo>
                <a:lnTo>
                  <a:pt x="375" y="2782"/>
                </a:lnTo>
                <a:lnTo>
                  <a:pt x="250" y="2907"/>
                </a:lnTo>
                <a:lnTo>
                  <a:pt x="156" y="3032"/>
                </a:lnTo>
                <a:lnTo>
                  <a:pt x="94" y="3188"/>
                </a:lnTo>
                <a:lnTo>
                  <a:pt x="31" y="3345"/>
                </a:lnTo>
                <a:lnTo>
                  <a:pt x="0" y="3532"/>
                </a:lnTo>
                <a:lnTo>
                  <a:pt x="0" y="3688"/>
                </a:lnTo>
                <a:lnTo>
                  <a:pt x="0" y="3876"/>
                </a:lnTo>
                <a:lnTo>
                  <a:pt x="31" y="4032"/>
                </a:lnTo>
                <a:lnTo>
                  <a:pt x="94" y="4189"/>
                </a:lnTo>
                <a:lnTo>
                  <a:pt x="156" y="4345"/>
                </a:lnTo>
                <a:lnTo>
                  <a:pt x="250" y="4501"/>
                </a:lnTo>
                <a:lnTo>
                  <a:pt x="375" y="4626"/>
                </a:lnTo>
                <a:lnTo>
                  <a:pt x="500" y="4720"/>
                </a:lnTo>
                <a:lnTo>
                  <a:pt x="656" y="4814"/>
                </a:lnTo>
                <a:lnTo>
                  <a:pt x="1032" y="5001"/>
                </a:lnTo>
                <a:lnTo>
                  <a:pt x="1407" y="5157"/>
                </a:lnTo>
                <a:lnTo>
                  <a:pt x="1813" y="5220"/>
                </a:lnTo>
                <a:lnTo>
                  <a:pt x="2219" y="5251"/>
                </a:lnTo>
                <a:lnTo>
                  <a:pt x="2626" y="5220"/>
                </a:lnTo>
                <a:lnTo>
                  <a:pt x="3032" y="5157"/>
                </a:lnTo>
                <a:lnTo>
                  <a:pt x="3438" y="5001"/>
                </a:lnTo>
                <a:lnTo>
                  <a:pt x="3813" y="4814"/>
                </a:lnTo>
                <a:lnTo>
                  <a:pt x="7095" y="2938"/>
                </a:lnTo>
                <a:lnTo>
                  <a:pt x="7283" y="2844"/>
                </a:lnTo>
                <a:lnTo>
                  <a:pt x="7471" y="2782"/>
                </a:lnTo>
                <a:lnTo>
                  <a:pt x="7658" y="2751"/>
                </a:lnTo>
                <a:lnTo>
                  <a:pt x="7846" y="2719"/>
                </a:lnTo>
                <a:lnTo>
                  <a:pt x="8033" y="2751"/>
                </a:lnTo>
                <a:lnTo>
                  <a:pt x="8252" y="2782"/>
                </a:lnTo>
                <a:lnTo>
                  <a:pt x="8440" y="2844"/>
                </a:lnTo>
                <a:lnTo>
                  <a:pt x="8596" y="2938"/>
                </a:lnTo>
                <a:lnTo>
                  <a:pt x="8721" y="3032"/>
                </a:lnTo>
                <a:lnTo>
                  <a:pt x="8815" y="3157"/>
                </a:lnTo>
                <a:lnTo>
                  <a:pt x="8846" y="3251"/>
                </a:lnTo>
                <a:lnTo>
                  <a:pt x="8846" y="3345"/>
                </a:lnTo>
                <a:lnTo>
                  <a:pt x="8846" y="3438"/>
                </a:lnTo>
                <a:lnTo>
                  <a:pt x="8815" y="3532"/>
                </a:lnTo>
                <a:lnTo>
                  <a:pt x="8721" y="3657"/>
                </a:lnTo>
                <a:lnTo>
                  <a:pt x="8596" y="3751"/>
                </a:lnTo>
                <a:lnTo>
                  <a:pt x="7877" y="4189"/>
                </a:lnTo>
                <a:lnTo>
                  <a:pt x="7721" y="4282"/>
                </a:lnTo>
                <a:lnTo>
                  <a:pt x="7596" y="4407"/>
                </a:lnTo>
                <a:lnTo>
                  <a:pt x="7471" y="4532"/>
                </a:lnTo>
                <a:lnTo>
                  <a:pt x="7377" y="4689"/>
                </a:lnTo>
                <a:lnTo>
                  <a:pt x="7314" y="4845"/>
                </a:lnTo>
                <a:lnTo>
                  <a:pt x="7252" y="5001"/>
                </a:lnTo>
                <a:lnTo>
                  <a:pt x="7220" y="5189"/>
                </a:lnTo>
                <a:lnTo>
                  <a:pt x="7189" y="5345"/>
                </a:lnTo>
                <a:lnTo>
                  <a:pt x="7220" y="5533"/>
                </a:lnTo>
                <a:lnTo>
                  <a:pt x="7252" y="5720"/>
                </a:lnTo>
                <a:lnTo>
                  <a:pt x="7314" y="5876"/>
                </a:lnTo>
                <a:lnTo>
                  <a:pt x="7377" y="6033"/>
                </a:lnTo>
                <a:lnTo>
                  <a:pt x="7471" y="6189"/>
                </a:lnTo>
                <a:lnTo>
                  <a:pt x="7596" y="6314"/>
                </a:lnTo>
                <a:lnTo>
                  <a:pt x="7721" y="6439"/>
                </a:lnTo>
                <a:lnTo>
                  <a:pt x="7877" y="6533"/>
                </a:lnTo>
                <a:lnTo>
                  <a:pt x="8565" y="6908"/>
                </a:lnTo>
                <a:lnTo>
                  <a:pt x="8908" y="7095"/>
                </a:lnTo>
                <a:lnTo>
                  <a:pt x="9252" y="7220"/>
                </a:lnTo>
                <a:lnTo>
                  <a:pt x="9627" y="7283"/>
                </a:lnTo>
                <a:lnTo>
                  <a:pt x="10002" y="7314"/>
                </a:lnTo>
                <a:lnTo>
                  <a:pt x="10377" y="7283"/>
                </a:lnTo>
                <a:lnTo>
                  <a:pt x="10721" y="7220"/>
                </a:lnTo>
                <a:lnTo>
                  <a:pt x="11096" y="7095"/>
                </a:lnTo>
                <a:lnTo>
                  <a:pt x="11440" y="6908"/>
                </a:lnTo>
                <a:lnTo>
                  <a:pt x="12753" y="6158"/>
                </a:lnTo>
                <a:lnTo>
                  <a:pt x="12878" y="6064"/>
                </a:lnTo>
                <a:lnTo>
                  <a:pt x="12941" y="5939"/>
                </a:lnTo>
                <a:lnTo>
                  <a:pt x="12941" y="5783"/>
                </a:lnTo>
                <a:lnTo>
                  <a:pt x="12909" y="5626"/>
                </a:lnTo>
                <a:lnTo>
                  <a:pt x="12784" y="5501"/>
                </a:lnTo>
                <a:lnTo>
                  <a:pt x="12659" y="5439"/>
                </a:lnTo>
                <a:lnTo>
                  <a:pt x="12503" y="5439"/>
                </a:lnTo>
                <a:lnTo>
                  <a:pt x="12378" y="5501"/>
                </a:lnTo>
                <a:lnTo>
                  <a:pt x="11034" y="6252"/>
                </a:lnTo>
                <a:lnTo>
                  <a:pt x="10784" y="6377"/>
                </a:lnTo>
                <a:lnTo>
                  <a:pt x="10534" y="6470"/>
                </a:lnTo>
                <a:lnTo>
                  <a:pt x="10284" y="6502"/>
                </a:lnTo>
                <a:lnTo>
                  <a:pt x="10002" y="6533"/>
                </a:lnTo>
                <a:lnTo>
                  <a:pt x="9721" y="6502"/>
                </a:lnTo>
                <a:lnTo>
                  <a:pt x="9471" y="6470"/>
                </a:lnTo>
                <a:lnTo>
                  <a:pt x="9190" y="6377"/>
                </a:lnTo>
                <a:lnTo>
                  <a:pt x="8940" y="6252"/>
                </a:lnTo>
                <a:lnTo>
                  <a:pt x="8252" y="5845"/>
                </a:lnTo>
                <a:lnTo>
                  <a:pt x="8158" y="5751"/>
                </a:lnTo>
                <a:lnTo>
                  <a:pt x="8064" y="5658"/>
                </a:lnTo>
                <a:lnTo>
                  <a:pt x="8002" y="5501"/>
                </a:lnTo>
                <a:lnTo>
                  <a:pt x="7971" y="5345"/>
                </a:lnTo>
                <a:lnTo>
                  <a:pt x="8002" y="5220"/>
                </a:lnTo>
                <a:lnTo>
                  <a:pt x="8064" y="5064"/>
                </a:lnTo>
                <a:lnTo>
                  <a:pt x="8158" y="4939"/>
                </a:lnTo>
                <a:lnTo>
                  <a:pt x="8252" y="4845"/>
                </a:lnTo>
                <a:lnTo>
                  <a:pt x="9002" y="4439"/>
                </a:lnTo>
                <a:lnTo>
                  <a:pt x="9127" y="4345"/>
                </a:lnTo>
                <a:lnTo>
                  <a:pt x="9252" y="4220"/>
                </a:lnTo>
                <a:lnTo>
                  <a:pt x="9377" y="4126"/>
                </a:lnTo>
                <a:lnTo>
                  <a:pt x="9471" y="3970"/>
                </a:lnTo>
                <a:lnTo>
                  <a:pt x="9534" y="3845"/>
                </a:lnTo>
                <a:lnTo>
                  <a:pt x="9565" y="3688"/>
                </a:lnTo>
                <a:lnTo>
                  <a:pt x="9627" y="3501"/>
                </a:lnTo>
                <a:lnTo>
                  <a:pt x="9627" y="3345"/>
                </a:lnTo>
                <a:lnTo>
                  <a:pt x="9627" y="3188"/>
                </a:lnTo>
                <a:lnTo>
                  <a:pt x="9565" y="3032"/>
                </a:lnTo>
                <a:lnTo>
                  <a:pt x="9534" y="2876"/>
                </a:lnTo>
                <a:lnTo>
                  <a:pt x="9471" y="2719"/>
                </a:lnTo>
                <a:lnTo>
                  <a:pt x="9377" y="2594"/>
                </a:lnTo>
                <a:lnTo>
                  <a:pt x="9252" y="2469"/>
                </a:lnTo>
                <a:lnTo>
                  <a:pt x="9127" y="2344"/>
                </a:lnTo>
                <a:lnTo>
                  <a:pt x="9002" y="2251"/>
                </a:lnTo>
                <a:lnTo>
                  <a:pt x="8721" y="2126"/>
                </a:lnTo>
                <a:lnTo>
                  <a:pt x="8440" y="2032"/>
                </a:lnTo>
                <a:lnTo>
                  <a:pt x="8158" y="1969"/>
                </a:lnTo>
                <a:lnTo>
                  <a:pt x="7846" y="1938"/>
                </a:lnTo>
                <a:lnTo>
                  <a:pt x="7564" y="1969"/>
                </a:lnTo>
                <a:lnTo>
                  <a:pt x="7252" y="2032"/>
                </a:lnTo>
                <a:lnTo>
                  <a:pt x="6970" y="2126"/>
                </a:lnTo>
                <a:lnTo>
                  <a:pt x="6689" y="2251"/>
                </a:lnTo>
                <a:lnTo>
                  <a:pt x="3407" y="4157"/>
                </a:lnTo>
                <a:lnTo>
                  <a:pt x="3126" y="4282"/>
                </a:lnTo>
                <a:lnTo>
                  <a:pt x="2844" y="4376"/>
                </a:lnTo>
                <a:lnTo>
                  <a:pt x="2532" y="4439"/>
                </a:lnTo>
                <a:lnTo>
                  <a:pt x="2219" y="4470"/>
                </a:lnTo>
                <a:lnTo>
                  <a:pt x="1907" y="4439"/>
                </a:lnTo>
                <a:lnTo>
                  <a:pt x="1625" y="4376"/>
                </a:lnTo>
                <a:lnTo>
                  <a:pt x="1313" y="4282"/>
                </a:lnTo>
                <a:lnTo>
                  <a:pt x="1032" y="4157"/>
                </a:lnTo>
                <a:lnTo>
                  <a:pt x="906" y="4063"/>
                </a:lnTo>
                <a:lnTo>
                  <a:pt x="844" y="3970"/>
                </a:lnTo>
                <a:lnTo>
                  <a:pt x="781" y="3845"/>
                </a:lnTo>
                <a:lnTo>
                  <a:pt x="781" y="3688"/>
                </a:lnTo>
                <a:lnTo>
                  <a:pt x="781" y="3563"/>
                </a:lnTo>
                <a:lnTo>
                  <a:pt x="844" y="3438"/>
                </a:lnTo>
                <a:lnTo>
                  <a:pt x="906" y="3313"/>
                </a:lnTo>
                <a:lnTo>
                  <a:pt x="1032" y="3251"/>
                </a:lnTo>
                <a:lnTo>
                  <a:pt x="5408" y="719"/>
                </a:lnTo>
                <a:lnTo>
                  <a:pt x="5533" y="625"/>
                </a:lnTo>
                <a:lnTo>
                  <a:pt x="5595" y="469"/>
                </a:lnTo>
                <a:lnTo>
                  <a:pt x="5595" y="344"/>
                </a:lnTo>
                <a:lnTo>
                  <a:pt x="5564" y="188"/>
                </a:lnTo>
                <a:lnTo>
                  <a:pt x="5439" y="63"/>
                </a:lnTo>
                <a:lnTo>
                  <a:pt x="5314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1"/>
          <p:cNvSpPr/>
          <p:nvPr/>
        </p:nvSpPr>
        <p:spPr>
          <a:xfrm>
            <a:off x="457200" y="2330830"/>
            <a:ext cx="2465938" cy="1453990"/>
          </a:xfrm>
          <a:custGeom>
            <a:avLst/>
            <a:gdLst/>
            <a:ahLst/>
            <a:cxnLst/>
            <a:rect l="l" t="t" r="r" b="b"/>
            <a:pathLst>
              <a:path w="48137" h="28383" extrusionOk="0">
                <a:moveTo>
                  <a:pt x="28663" y="1"/>
                </a:moveTo>
                <a:lnTo>
                  <a:pt x="28101" y="32"/>
                </a:lnTo>
                <a:lnTo>
                  <a:pt x="27569" y="157"/>
                </a:lnTo>
                <a:lnTo>
                  <a:pt x="27038" y="313"/>
                </a:lnTo>
                <a:lnTo>
                  <a:pt x="26788" y="438"/>
                </a:lnTo>
                <a:lnTo>
                  <a:pt x="26538" y="563"/>
                </a:lnTo>
                <a:lnTo>
                  <a:pt x="844" y="15411"/>
                </a:lnTo>
                <a:lnTo>
                  <a:pt x="625" y="15536"/>
                </a:lnTo>
                <a:lnTo>
                  <a:pt x="469" y="15692"/>
                </a:lnTo>
                <a:lnTo>
                  <a:pt x="344" y="15848"/>
                </a:lnTo>
                <a:lnTo>
                  <a:pt x="219" y="16036"/>
                </a:lnTo>
                <a:lnTo>
                  <a:pt x="125" y="16223"/>
                </a:lnTo>
                <a:lnTo>
                  <a:pt x="63" y="16442"/>
                </a:lnTo>
                <a:lnTo>
                  <a:pt x="32" y="16630"/>
                </a:lnTo>
                <a:lnTo>
                  <a:pt x="0" y="16849"/>
                </a:lnTo>
                <a:lnTo>
                  <a:pt x="32" y="17067"/>
                </a:lnTo>
                <a:lnTo>
                  <a:pt x="63" y="17255"/>
                </a:lnTo>
                <a:lnTo>
                  <a:pt x="125" y="17474"/>
                </a:lnTo>
                <a:lnTo>
                  <a:pt x="219" y="17661"/>
                </a:lnTo>
                <a:lnTo>
                  <a:pt x="344" y="17849"/>
                </a:lnTo>
                <a:lnTo>
                  <a:pt x="469" y="18005"/>
                </a:lnTo>
                <a:lnTo>
                  <a:pt x="625" y="18161"/>
                </a:lnTo>
                <a:lnTo>
                  <a:pt x="844" y="18286"/>
                </a:lnTo>
                <a:lnTo>
                  <a:pt x="17379" y="27820"/>
                </a:lnTo>
                <a:lnTo>
                  <a:pt x="17629" y="27976"/>
                </a:lnTo>
                <a:lnTo>
                  <a:pt x="17879" y="28070"/>
                </a:lnTo>
                <a:lnTo>
                  <a:pt x="18411" y="28258"/>
                </a:lnTo>
                <a:lnTo>
                  <a:pt x="18942" y="28351"/>
                </a:lnTo>
                <a:lnTo>
                  <a:pt x="19505" y="28383"/>
                </a:lnTo>
                <a:lnTo>
                  <a:pt x="20036" y="28351"/>
                </a:lnTo>
                <a:lnTo>
                  <a:pt x="20568" y="28258"/>
                </a:lnTo>
                <a:lnTo>
                  <a:pt x="21099" y="28070"/>
                </a:lnTo>
                <a:lnTo>
                  <a:pt x="21349" y="27976"/>
                </a:lnTo>
                <a:lnTo>
                  <a:pt x="21599" y="27820"/>
                </a:lnTo>
                <a:lnTo>
                  <a:pt x="47324" y="13004"/>
                </a:lnTo>
                <a:lnTo>
                  <a:pt x="47511" y="12848"/>
                </a:lnTo>
                <a:lnTo>
                  <a:pt x="47668" y="12723"/>
                </a:lnTo>
                <a:lnTo>
                  <a:pt x="47824" y="12535"/>
                </a:lnTo>
                <a:lnTo>
                  <a:pt x="47949" y="12379"/>
                </a:lnTo>
                <a:lnTo>
                  <a:pt x="48012" y="12160"/>
                </a:lnTo>
                <a:lnTo>
                  <a:pt x="48074" y="11972"/>
                </a:lnTo>
                <a:lnTo>
                  <a:pt x="48137" y="11754"/>
                </a:lnTo>
                <a:lnTo>
                  <a:pt x="48137" y="11566"/>
                </a:lnTo>
                <a:lnTo>
                  <a:pt x="48137" y="11347"/>
                </a:lnTo>
                <a:lnTo>
                  <a:pt x="48074" y="11160"/>
                </a:lnTo>
                <a:lnTo>
                  <a:pt x="48012" y="10941"/>
                </a:lnTo>
                <a:lnTo>
                  <a:pt x="47949" y="10753"/>
                </a:lnTo>
                <a:lnTo>
                  <a:pt x="47824" y="10566"/>
                </a:lnTo>
                <a:lnTo>
                  <a:pt x="47668" y="10410"/>
                </a:lnTo>
                <a:lnTo>
                  <a:pt x="47511" y="10253"/>
                </a:lnTo>
                <a:lnTo>
                  <a:pt x="47324" y="10128"/>
                </a:lnTo>
                <a:lnTo>
                  <a:pt x="30758" y="563"/>
                </a:lnTo>
                <a:lnTo>
                  <a:pt x="30507" y="438"/>
                </a:lnTo>
                <a:lnTo>
                  <a:pt x="30257" y="313"/>
                </a:lnTo>
                <a:lnTo>
                  <a:pt x="29726" y="157"/>
                </a:lnTo>
                <a:lnTo>
                  <a:pt x="29195" y="32"/>
                </a:lnTo>
                <a:lnTo>
                  <a:pt x="28663" y="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1"/>
          <p:cNvSpPr/>
          <p:nvPr/>
        </p:nvSpPr>
        <p:spPr>
          <a:xfrm>
            <a:off x="3020680" y="3275526"/>
            <a:ext cx="1178540" cy="687012"/>
          </a:xfrm>
          <a:custGeom>
            <a:avLst/>
            <a:gdLst/>
            <a:ahLst/>
            <a:cxnLst/>
            <a:rect l="l" t="t" r="r" b="b"/>
            <a:pathLst>
              <a:path w="23006" h="13411" extrusionOk="0">
                <a:moveTo>
                  <a:pt x="9315" y="1"/>
                </a:moveTo>
                <a:lnTo>
                  <a:pt x="9002" y="32"/>
                </a:lnTo>
                <a:lnTo>
                  <a:pt x="8721" y="95"/>
                </a:lnTo>
                <a:lnTo>
                  <a:pt x="8409" y="188"/>
                </a:lnTo>
                <a:lnTo>
                  <a:pt x="8127" y="313"/>
                </a:lnTo>
                <a:lnTo>
                  <a:pt x="344" y="4814"/>
                </a:lnTo>
                <a:lnTo>
                  <a:pt x="188" y="4939"/>
                </a:lnTo>
                <a:lnTo>
                  <a:pt x="63" y="5096"/>
                </a:lnTo>
                <a:lnTo>
                  <a:pt x="0" y="5252"/>
                </a:lnTo>
                <a:lnTo>
                  <a:pt x="0" y="5440"/>
                </a:lnTo>
                <a:lnTo>
                  <a:pt x="0" y="5627"/>
                </a:lnTo>
                <a:lnTo>
                  <a:pt x="63" y="5783"/>
                </a:lnTo>
                <a:lnTo>
                  <a:pt x="188" y="5940"/>
                </a:lnTo>
                <a:lnTo>
                  <a:pt x="344" y="6065"/>
                </a:lnTo>
                <a:lnTo>
                  <a:pt x="12472" y="13066"/>
                </a:lnTo>
                <a:lnTo>
                  <a:pt x="12785" y="13223"/>
                </a:lnTo>
                <a:lnTo>
                  <a:pt x="13066" y="13316"/>
                </a:lnTo>
                <a:lnTo>
                  <a:pt x="13378" y="13379"/>
                </a:lnTo>
                <a:lnTo>
                  <a:pt x="13691" y="13410"/>
                </a:lnTo>
                <a:lnTo>
                  <a:pt x="13972" y="13379"/>
                </a:lnTo>
                <a:lnTo>
                  <a:pt x="14285" y="13316"/>
                </a:lnTo>
                <a:lnTo>
                  <a:pt x="14598" y="13223"/>
                </a:lnTo>
                <a:lnTo>
                  <a:pt x="14879" y="13066"/>
                </a:lnTo>
                <a:lnTo>
                  <a:pt x="22662" y="8597"/>
                </a:lnTo>
                <a:lnTo>
                  <a:pt x="22818" y="8472"/>
                </a:lnTo>
                <a:lnTo>
                  <a:pt x="22912" y="8315"/>
                </a:lnTo>
                <a:lnTo>
                  <a:pt x="22975" y="8128"/>
                </a:lnTo>
                <a:lnTo>
                  <a:pt x="23006" y="7971"/>
                </a:lnTo>
                <a:lnTo>
                  <a:pt x="22975" y="7784"/>
                </a:lnTo>
                <a:lnTo>
                  <a:pt x="22912" y="7596"/>
                </a:lnTo>
                <a:lnTo>
                  <a:pt x="22818" y="7471"/>
                </a:lnTo>
                <a:lnTo>
                  <a:pt x="22662" y="7346"/>
                </a:lnTo>
                <a:lnTo>
                  <a:pt x="10503" y="313"/>
                </a:lnTo>
                <a:lnTo>
                  <a:pt x="10221" y="188"/>
                </a:lnTo>
                <a:lnTo>
                  <a:pt x="9940" y="95"/>
                </a:lnTo>
                <a:lnTo>
                  <a:pt x="9628" y="32"/>
                </a:lnTo>
                <a:lnTo>
                  <a:pt x="9315" y="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1"/>
          <p:cNvSpPr/>
          <p:nvPr/>
        </p:nvSpPr>
        <p:spPr>
          <a:xfrm>
            <a:off x="751798" y="2295639"/>
            <a:ext cx="195433" cy="213004"/>
          </a:xfrm>
          <a:custGeom>
            <a:avLst/>
            <a:gdLst/>
            <a:ahLst/>
            <a:cxnLst/>
            <a:rect l="l" t="t" r="r" b="b"/>
            <a:pathLst>
              <a:path w="3815" h="4158" extrusionOk="0">
                <a:moveTo>
                  <a:pt x="563" y="0"/>
                </a:moveTo>
                <a:lnTo>
                  <a:pt x="438" y="31"/>
                </a:lnTo>
                <a:lnTo>
                  <a:pt x="313" y="63"/>
                </a:lnTo>
                <a:lnTo>
                  <a:pt x="219" y="156"/>
                </a:lnTo>
                <a:lnTo>
                  <a:pt x="126" y="250"/>
                </a:lnTo>
                <a:lnTo>
                  <a:pt x="63" y="375"/>
                </a:lnTo>
                <a:lnTo>
                  <a:pt x="1" y="532"/>
                </a:lnTo>
                <a:lnTo>
                  <a:pt x="1" y="750"/>
                </a:lnTo>
                <a:lnTo>
                  <a:pt x="32" y="969"/>
                </a:lnTo>
                <a:lnTo>
                  <a:pt x="94" y="1219"/>
                </a:lnTo>
                <a:lnTo>
                  <a:pt x="188" y="1469"/>
                </a:lnTo>
                <a:lnTo>
                  <a:pt x="282" y="1719"/>
                </a:lnTo>
                <a:lnTo>
                  <a:pt x="438" y="1907"/>
                </a:lnTo>
                <a:lnTo>
                  <a:pt x="1157" y="2720"/>
                </a:lnTo>
                <a:lnTo>
                  <a:pt x="1376" y="2907"/>
                </a:lnTo>
                <a:lnTo>
                  <a:pt x="1564" y="3095"/>
                </a:lnTo>
                <a:lnTo>
                  <a:pt x="2032" y="3407"/>
                </a:lnTo>
                <a:lnTo>
                  <a:pt x="2470" y="3657"/>
                </a:lnTo>
                <a:lnTo>
                  <a:pt x="2845" y="3845"/>
                </a:lnTo>
                <a:lnTo>
                  <a:pt x="3501" y="4126"/>
                </a:lnTo>
                <a:lnTo>
                  <a:pt x="3626" y="4157"/>
                </a:lnTo>
                <a:lnTo>
                  <a:pt x="3720" y="4157"/>
                </a:lnTo>
                <a:lnTo>
                  <a:pt x="3783" y="4064"/>
                </a:lnTo>
                <a:lnTo>
                  <a:pt x="3814" y="3939"/>
                </a:lnTo>
                <a:lnTo>
                  <a:pt x="3814" y="3720"/>
                </a:lnTo>
                <a:lnTo>
                  <a:pt x="3814" y="3501"/>
                </a:lnTo>
                <a:lnTo>
                  <a:pt x="3752" y="3251"/>
                </a:lnTo>
                <a:lnTo>
                  <a:pt x="3689" y="3001"/>
                </a:lnTo>
                <a:lnTo>
                  <a:pt x="3501" y="2438"/>
                </a:lnTo>
                <a:lnTo>
                  <a:pt x="3220" y="1907"/>
                </a:lnTo>
                <a:lnTo>
                  <a:pt x="2908" y="1407"/>
                </a:lnTo>
                <a:lnTo>
                  <a:pt x="2532" y="969"/>
                </a:lnTo>
                <a:lnTo>
                  <a:pt x="2345" y="782"/>
                </a:lnTo>
                <a:lnTo>
                  <a:pt x="2157" y="625"/>
                </a:lnTo>
                <a:lnTo>
                  <a:pt x="1970" y="500"/>
                </a:lnTo>
                <a:lnTo>
                  <a:pt x="1751" y="375"/>
                </a:lnTo>
                <a:lnTo>
                  <a:pt x="1188" y="125"/>
                </a:lnTo>
                <a:lnTo>
                  <a:pt x="1032" y="63"/>
                </a:lnTo>
                <a:lnTo>
                  <a:pt x="876" y="31"/>
                </a:lnTo>
                <a:lnTo>
                  <a:pt x="7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1"/>
          <p:cNvSpPr/>
          <p:nvPr/>
        </p:nvSpPr>
        <p:spPr>
          <a:xfrm>
            <a:off x="2778896" y="2290823"/>
            <a:ext cx="40060" cy="219407"/>
          </a:xfrm>
          <a:custGeom>
            <a:avLst/>
            <a:gdLst/>
            <a:ahLst/>
            <a:cxnLst/>
            <a:rect l="l" t="t" r="r" b="b"/>
            <a:pathLst>
              <a:path w="782" h="4283" extrusionOk="0">
                <a:moveTo>
                  <a:pt x="0" y="0"/>
                </a:moveTo>
                <a:lnTo>
                  <a:pt x="0" y="4283"/>
                </a:lnTo>
                <a:lnTo>
                  <a:pt x="782" y="4283"/>
                </a:lnTo>
                <a:lnTo>
                  <a:pt x="782" y="2470"/>
                </a:lnTo>
                <a:lnTo>
                  <a:pt x="782" y="2157"/>
                </a:lnTo>
                <a:lnTo>
                  <a:pt x="751" y="1813"/>
                </a:lnTo>
                <a:lnTo>
                  <a:pt x="688" y="1501"/>
                </a:lnTo>
                <a:lnTo>
                  <a:pt x="594" y="1188"/>
                </a:lnTo>
                <a:lnTo>
                  <a:pt x="469" y="876"/>
                </a:lnTo>
                <a:lnTo>
                  <a:pt x="344" y="563"/>
                </a:lnTo>
                <a:lnTo>
                  <a:pt x="188" y="282"/>
                </a:lnTo>
                <a:lnTo>
                  <a:pt x="0" y="0"/>
                </a:lnTo>
                <a:close/>
              </a:path>
            </a:pathLst>
          </a:custGeom>
          <a:solidFill>
            <a:srgbClr val="FD8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1"/>
          <p:cNvSpPr/>
          <p:nvPr/>
        </p:nvSpPr>
        <p:spPr>
          <a:xfrm>
            <a:off x="479586" y="2731156"/>
            <a:ext cx="408386" cy="541270"/>
          </a:xfrm>
          <a:custGeom>
            <a:avLst/>
            <a:gdLst/>
            <a:ahLst/>
            <a:cxnLst/>
            <a:rect l="l" t="t" r="r" b="b"/>
            <a:pathLst>
              <a:path w="7972" h="10566" extrusionOk="0">
                <a:moveTo>
                  <a:pt x="4471" y="0"/>
                </a:moveTo>
                <a:lnTo>
                  <a:pt x="4158" y="31"/>
                </a:lnTo>
                <a:lnTo>
                  <a:pt x="3877" y="94"/>
                </a:lnTo>
                <a:lnTo>
                  <a:pt x="3564" y="219"/>
                </a:lnTo>
                <a:lnTo>
                  <a:pt x="3220" y="375"/>
                </a:lnTo>
                <a:lnTo>
                  <a:pt x="2908" y="594"/>
                </a:lnTo>
                <a:lnTo>
                  <a:pt x="2595" y="844"/>
                </a:lnTo>
                <a:lnTo>
                  <a:pt x="2283" y="1125"/>
                </a:lnTo>
                <a:lnTo>
                  <a:pt x="1970" y="1438"/>
                </a:lnTo>
                <a:lnTo>
                  <a:pt x="1689" y="1782"/>
                </a:lnTo>
                <a:lnTo>
                  <a:pt x="1439" y="2157"/>
                </a:lnTo>
                <a:lnTo>
                  <a:pt x="1189" y="2563"/>
                </a:lnTo>
                <a:lnTo>
                  <a:pt x="939" y="2970"/>
                </a:lnTo>
                <a:lnTo>
                  <a:pt x="751" y="3376"/>
                </a:lnTo>
                <a:lnTo>
                  <a:pt x="564" y="3814"/>
                </a:lnTo>
                <a:lnTo>
                  <a:pt x="376" y="4282"/>
                </a:lnTo>
                <a:lnTo>
                  <a:pt x="251" y="4720"/>
                </a:lnTo>
                <a:lnTo>
                  <a:pt x="157" y="5189"/>
                </a:lnTo>
                <a:lnTo>
                  <a:pt x="63" y="5658"/>
                </a:lnTo>
                <a:lnTo>
                  <a:pt x="1" y="6095"/>
                </a:lnTo>
                <a:lnTo>
                  <a:pt x="1" y="6564"/>
                </a:lnTo>
                <a:lnTo>
                  <a:pt x="32" y="7033"/>
                </a:lnTo>
                <a:lnTo>
                  <a:pt x="95" y="7502"/>
                </a:lnTo>
                <a:lnTo>
                  <a:pt x="188" y="7908"/>
                </a:lnTo>
                <a:lnTo>
                  <a:pt x="313" y="8252"/>
                </a:lnTo>
                <a:lnTo>
                  <a:pt x="501" y="8565"/>
                </a:lnTo>
                <a:lnTo>
                  <a:pt x="689" y="8846"/>
                </a:lnTo>
                <a:lnTo>
                  <a:pt x="939" y="9065"/>
                </a:lnTo>
                <a:lnTo>
                  <a:pt x="1189" y="9221"/>
                </a:lnTo>
                <a:lnTo>
                  <a:pt x="3502" y="10565"/>
                </a:lnTo>
                <a:lnTo>
                  <a:pt x="7972" y="1751"/>
                </a:lnTo>
                <a:lnTo>
                  <a:pt x="5471" y="282"/>
                </a:lnTo>
                <a:lnTo>
                  <a:pt x="5252" y="156"/>
                </a:lnTo>
                <a:lnTo>
                  <a:pt x="5002" y="63"/>
                </a:lnTo>
                <a:lnTo>
                  <a:pt x="4721" y="0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1"/>
          <p:cNvSpPr/>
          <p:nvPr/>
        </p:nvSpPr>
        <p:spPr>
          <a:xfrm>
            <a:off x="606113" y="2803178"/>
            <a:ext cx="331493" cy="482051"/>
          </a:xfrm>
          <a:custGeom>
            <a:avLst/>
            <a:gdLst/>
            <a:ahLst/>
            <a:cxnLst/>
            <a:rect l="l" t="t" r="r" b="b"/>
            <a:pathLst>
              <a:path w="6471" h="9410" extrusionOk="0">
                <a:moveTo>
                  <a:pt x="4470" y="1"/>
                </a:moveTo>
                <a:lnTo>
                  <a:pt x="4189" y="32"/>
                </a:lnTo>
                <a:lnTo>
                  <a:pt x="3876" y="95"/>
                </a:lnTo>
                <a:lnTo>
                  <a:pt x="3564" y="220"/>
                </a:lnTo>
                <a:lnTo>
                  <a:pt x="3220" y="407"/>
                </a:lnTo>
                <a:lnTo>
                  <a:pt x="2907" y="595"/>
                </a:lnTo>
                <a:lnTo>
                  <a:pt x="2563" y="845"/>
                </a:lnTo>
                <a:lnTo>
                  <a:pt x="2251" y="1157"/>
                </a:lnTo>
                <a:lnTo>
                  <a:pt x="1969" y="1470"/>
                </a:lnTo>
                <a:lnTo>
                  <a:pt x="1688" y="1814"/>
                </a:lnTo>
                <a:lnTo>
                  <a:pt x="1407" y="2189"/>
                </a:lnTo>
                <a:lnTo>
                  <a:pt x="1157" y="2564"/>
                </a:lnTo>
                <a:lnTo>
                  <a:pt x="938" y="2970"/>
                </a:lnTo>
                <a:lnTo>
                  <a:pt x="719" y="3408"/>
                </a:lnTo>
                <a:lnTo>
                  <a:pt x="532" y="3845"/>
                </a:lnTo>
                <a:lnTo>
                  <a:pt x="375" y="4283"/>
                </a:lnTo>
                <a:lnTo>
                  <a:pt x="250" y="4752"/>
                </a:lnTo>
                <a:lnTo>
                  <a:pt x="125" y="5221"/>
                </a:lnTo>
                <a:lnTo>
                  <a:pt x="63" y="5658"/>
                </a:lnTo>
                <a:lnTo>
                  <a:pt x="0" y="6127"/>
                </a:lnTo>
                <a:lnTo>
                  <a:pt x="0" y="6565"/>
                </a:lnTo>
                <a:lnTo>
                  <a:pt x="0" y="7002"/>
                </a:lnTo>
                <a:lnTo>
                  <a:pt x="63" y="7409"/>
                </a:lnTo>
                <a:lnTo>
                  <a:pt x="125" y="7784"/>
                </a:lnTo>
                <a:lnTo>
                  <a:pt x="250" y="8096"/>
                </a:lnTo>
                <a:lnTo>
                  <a:pt x="375" y="8409"/>
                </a:lnTo>
                <a:lnTo>
                  <a:pt x="532" y="8659"/>
                </a:lnTo>
                <a:lnTo>
                  <a:pt x="719" y="8878"/>
                </a:lnTo>
                <a:lnTo>
                  <a:pt x="938" y="9065"/>
                </a:lnTo>
                <a:lnTo>
                  <a:pt x="1157" y="9222"/>
                </a:lnTo>
                <a:lnTo>
                  <a:pt x="1407" y="9316"/>
                </a:lnTo>
                <a:lnTo>
                  <a:pt x="1688" y="9378"/>
                </a:lnTo>
                <a:lnTo>
                  <a:pt x="1969" y="9409"/>
                </a:lnTo>
                <a:lnTo>
                  <a:pt x="2251" y="9378"/>
                </a:lnTo>
                <a:lnTo>
                  <a:pt x="2563" y="9316"/>
                </a:lnTo>
                <a:lnTo>
                  <a:pt x="2907" y="9190"/>
                </a:lnTo>
                <a:lnTo>
                  <a:pt x="3220" y="9034"/>
                </a:lnTo>
                <a:lnTo>
                  <a:pt x="3564" y="8815"/>
                </a:lnTo>
                <a:lnTo>
                  <a:pt x="3876" y="8565"/>
                </a:lnTo>
                <a:lnTo>
                  <a:pt x="4189" y="8284"/>
                </a:lnTo>
                <a:lnTo>
                  <a:pt x="4470" y="7940"/>
                </a:lnTo>
                <a:lnTo>
                  <a:pt x="4783" y="7596"/>
                </a:lnTo>
                <a:lnTo>
                  <a:pt x="5033" y="7253"/>
                </a:lnTo>
                <a:lnTo>
                  <a:pt x="5283" y="6846"/>
                </a:lnTo>
                <a:lnTo>
                  <a:pt x="5502" y="6440"/>
                </a:lnTo>
                <a:lnTo>
                  <a:pt x="5720" y="6002"/>
                </a:lnTo>
                <a:lnTo>
                  <a:pt x="5908" y="5565"/>
                </a:lnTo>
                <a:lnTo>
                  <a:pt x="6064" y="5127"/>
                </a:lnTo>
                <a:lnTo>
                  <a:pt x="6220" y="4658"/>
                </a:lnTo>
                <a:lnTo>
                  <a:pt x="6314" y="4221"/>
                </a:lnTo>
                <a:lnTo>
                  <a:pt x="6408" y="3752"/>
                </a:lnTo>
                <a:lnTo>
                  <a:pt x="6439" y="3283"/>
                </a:lnTo>
                <a:lnTo>
                  <a:pt x="6470" y="2845"/>
                </a:lnTo>
                <a:lnTo>
                  <a:pt x="6439" y="2408"/>
                </a:lnTo>
                <a:lnTo>
                  <a:pt x="6408" y="2001"/>
                </a:lnTo>
                <a:lnTo>
                  <a:pt x="6314" y="1626"/>
                </a:lnTo>
                <a:lnTo>
                  <a:pt x="6220" y="1314"/>
                </a:lnTo>
                <a:lnTo>
                  <a:pt x="6064" y="1001"/>
                </a:lnTo>
                <a:lnTo>
                  <a:pt x="5908" y="751"/>
                </a:lnTo>
                <a:lnTo>
                  <a:pt x="5720" y="532"/>
                </a:lnTo>
                <a:lnTo>
                  <a:pt x="5502" y="345"/>
                </a:lnTo>
                <a:lnTo>
                  <a:pt x="5283" y="188"/>
                </a:lnTo>
                <a:lnTo>
                  <a:pt x="5033" y="95"/>
                </a:lnTo>
                <a:lnTo>
                  <a:pt x="4783" y="32"/>
                </a:lnTo>
                <a:lnTo>
                  <a:pt x="4470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1"/>
          <p:cNvSpPr/>
          <p:nvPr/>
        </p:nvSpPr>
        <p:spPr>
          <a:xfrm>
            <a:off x="2449055" y="2500591"/>
            <a:ext cx="408386" cy="541270"/>
          </a:xfrm>
          <a:custGeom>
            <a:avLst/>
            <a:gdLst/>
            <a:ahLst/>
            <a:cxnLst/>
            <a:rect l="l" t="t" r="r" b="b"/>
            <a:pathLst>
              <a:path w="7972" h="10566" extrusionOk="0">
                <a:moveTo>
                  <a:pt x="4439" y="0"/>
                </a:moveTo>
                <a:lnTo>
                  <a:pt x="4158" y="31"/>
                </a:lnTo>
                <a:lnTo>
                  <a:pt x="3845" y="125"/>
                </a:lnTo>
                <a:lnTo>
                  <a:pt x="3533" y="219"/>
                </a:lnTo>
                <a:lnTo>
                  <a:pt x="3220" y="406"/>
                </a:lnTo>
                <a:lnTo>
                  <a:pt x="2907" y="594"/>
                </a:lnTo>
                <a:lnTo>
                  <a:pt x="2564" y="875"/>
                </a:lnTo>
                <a:lnTo>
                  <a:pt x="2251" y="1157"/>
                </a:lnTo>
                <a:lnTo>
                  <a:pt x="1970" y="1469"/>
                </a:lnTo>
                <a:lnTo>
                  <a:pt x="1688" y="1813"/>
                </a:lnTo>
                <a:lnTo>
                  <a:pt x="1407" y="2188"/>
                </a:lnTo>
                <a:lnTo>
                  <a:pt x="1157" y="2563"/>
                </a:lnTo>
                <a:lnTo>
                  <a:pt x="938" y="2970"/>
                </a:lnTo>
                <a:lnTo>
                  <a:pt x="719" y="3407"/>
                </a:lnTo>
                <a:lnTo>
                  <a:pt x="532" y="3845"/>
                </a:lnTo>
                <a:lnTo>
                  <a:pt x="376" y="4282"/>
                </a:lnTo>
                <a:lnTo>
                  <a:pt x="251" y="4751"/>
                </a:lnTo>
                <a:lnTo>
                  <a:pt x="125" y="5220"/>
                </a:lnTo>
                <a:lnTo>
                  <a:pt x="63" y="5658"/>
                </a:lnTo>
                <a:lnTo>
                  <a:pt x="0" y="6127"/>
                </a:lnTo>
                <a:lnTo>
                  <a:pt x="0" y="6564"/>
                </a:lnTo>
                <a:lnTo>
                  <a:pt x="0" y="7064"/>
                </a:lnTo>
                <a:lnTo>
                  <a:pt x="63" y="7502"/>
                </a:lnTo>
                <a:lnTo>
                  <a:pt x="188" y="7908"/>
                </a:lnTo>
                <a:lnTo>
                  <a:pt x="313" y="8283"/>
                </a:lnTo>
                <a:lnTo>
                  <a:pt x="501" y="8596"/>
                </a:lnTo>
                <a:lnTo>
                  <a:pt x="688" y="8846"/>
                </a:lnTo>
                <a:lnTo>
                  <a:pt x="938" y="9065"/>
                </a:lnTo>
                <a:lnTo>
                  <a:pt x="1188" y="9252"/>
                </a:lnTo>
                <a:lnTo>
                  <a:pt x="3501" y="10565"/>
                </a:lnTo>
                <a:lnTo>
                  <a:pt x="7971" y="1782"/>
                </a:lnTo>
                <a:lnTo>
                  <a:pt x="5470" y="313"/>
                </a:lnTo>
                <a:lnTo>
                  <a:pt x="5220" y="156"/>
                </a:lnTo>
                <a:lnTo>
                  <a:pt x="5002" y="63"/>
                </a:lnTo>
                <a:lnTo>
                  <a:pt x="4720" y="31"/>
                </a:lnTo>
                <a:lnTo>
                  <a:pt x="4439" y="0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1"/>
          <p:cNvSpPr/>
          <p:nvPr/>
        </p:nvSpPr>
        <p:spPr>
          <a:xfrm>
            <a:off x="1268971" y="3187470"/>
            <a:ext cx="408386" cy="541270"/>
          </a:xfrm>
          <a:custGeom>
            <a:avLst/>
            <a:gdLst/>
            <a:ahLst/>
            <a:cxnLst/>
            <a:rect l="l" t="t" r="r" b="b"/>
            <a:pathLst>
              <a:path w="7972" h="10566" extrusionOk="0">
                <a:moveTo>
                  <a:pt x="4439" y="1"/>
                </a:moveTo>
                <a:lnTo>
                  <a:pt x="4158" y="32"/>
                </a:lnTo>
                <a:lnTo>
                  <a:pt x="3877" y="94"/>
                </a:lnTo>
                <a:lnTo>
                  <a:pt x="3564" y="219"/>
                </a:lnTo>
                <a:lnTo>
                  <a:pt x="3220" y="407"/>
                </a:lnTo>
                <a:lnTo>
                  <a:pt x="2908" y="594"/>
                </a:lnTo>
                <a:lnTo>
                  <a:pt x="2564" y="845"/>
                </a:lnTo>
                <a:lnTo>
                  <a:pt x="2283" y="1126"/>
                </a:lnTo>
                <a:lnTo>
                  <a:pt x="1970" y="1470"/>
                </a:lnTo>
                <a:lnTo>
                  <a:pt x="1689" y="1814"/>
                </a:lnTo>
                <a:lnTo>
                  <a:pt x="1407" y="2157"/>
                </a:lnTo>
                <a:lnTo>
                  <a:pt x="1157" y="2564"/>
                </a:lnTo>
                <a:lnTo>
                  <a:pt x="938" y="2970"/>
                </a:lnTo>
                <a:lnTo>
                  <a:pt x="720" y="3408"/>
                </a:lnTo>
                <a:lnTo>
                  <a:pt x="532" y="3845"/>
                </a:lnTo>
                <a:lnTo>
                  <a:pt x="376" y="4283"/>
                </a:lnTo>
                <a:lnTo>
                  <a:pt x="251" y="4752"/>
                </a:lnTo>
                <a:lnTo>
                  <a:pt x="126" y="5221"/>
                </a:lnTo>
                <a:lnTo>
                  <a:pt x="63" y="5658"/>
                </a:lnTo>
                <a:lnTo>
                  <a:pt x="1" y="6127"/>
                </a:lnTo>
                <a:lnTo>
                  <a:pt x="1" y="6565"/>
                </a:lnTo>
                <a:lnTo>
                  <a:pt x="32" y="7065"/>
                </a:lnTo>
                <a:lnTo>
                  <a:pt x="95" y="7502"/>
                </a:lnTo>
                <a:lnTo>
                  <a:pt x="188" y="7909"/>
                </a:lnTo>
                <a:lnTo>
                  <a:pt x="313" y="8284"/>
                </a:lnTo>
                <a:lnTo>
                  <a:pt x="501" y="8596"/>
                </a:lnTo>
                <a:lnTo>
                  <a:pt x="688" y="8846"/>
                </a:lnTo>
                <a:lnTo>
                  <a:pt x="938" y="9065"/>
                </a:lnTo>
                <a:lnTo>
                  <a:pt x="1189" y="9222"/>
                </a:lnTo>
                <a:lnTo>
                  <a:pt x="3502" y="10566"/>
                </a:lnTo>
                <a:lnTo>
                  <a:pt x="7971" y="1782"/>
                </a:lnTo>
                <a:lnTo>
                  <a:pt x="5471" y="282"/>
                </a:lnTo>
                <a:lnTo>
                  <a:pt x="5221" y="157"/>
                </a:lnTo>
                <a:lnTo>
                  <a:pt x="5002" y="63"/>
                </a:lnTo>
                <a:lnTo>
                  <a:pt x="4721" y="32"/>
                </a:lnTo>
                <a:lnTo>
                  <a:pt x="4439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1"/>
          <p:cNvSpPr/>
          <p:nvPr/>
        </p:nvSpPr>
        <p:spPr>
          <a:xfrm>
            <a:off x="489216" y="1586323"/>
            <a:ext cx="2417938" cy="2011192"/>
          </a:xfrm>
          <a:custGeom>
            <a:avLst/>
            <a:gdLst/>
            <a:ahLst/>
            <a:cxnLst/>
            <a:rect l="l" t="t" r="r" b="b"/>
            <a:pathLst>
              <a:path w="47200" h="39260" extrusionOk="0">
                <a:moveTo>
                  <a:pt x="28476" y="0"/>
                </a:moveTo>
                <a:lnTo>
                  <a:pt x="27913" y="31"/>
                </a:lnTo>
                <a:lnTo>
                  <a:pt x="27382" y="94"/>
                </a:lnTo>
                <a:lnTo>
                  <a:pt x="26819" y="219"/>
                </a:lnTo>
                <a:lnTo>
                  <a:pt x="26288" y="344"/>
                </a:lnTo>
                <a:lnTo>
                  <a:pt x="25756" y="531"/>
                </a:lnTo>
                <a:lnTo>
                  <a:pt x="25225" y="719"/>
                </a:lnTo>
                <a:lnTo>
                  <a:pt x="24694" y="969"/>
                </a:lnTo>
                <a:lnTo>
                  <a:pt x="18786" y="3876"/>
                </a:lnTo>
                <a:lnTo>
                  <a:pt x="17942" y="4314"/>
                </a:lnTo>
                <a:lnTo>
                  <a:pt x="17098" y="4814"/>
                </a:lnTo>
                <a:lnTo>
                  <a:pt x="16317" y="5376"/>
                </a:lnTo>
                <a:lnTo>
                  <a:pt x="15535" y="5939"/>
                </a:lnTo>
                <a:lnTo>
                  <a:pt x="14785" y="6533"/>
                </a:lnTo>
                <a:lnTo>
                  <a:pt x="14097" y="7189"/>
                </a:lnTo>
                <a:lnTo>
                  <a:pt x="13410" y="7877"/>
                </a:lnTo>
                <a:lnTo>
                  <a:pt x="12753" y="8596"/>
                </a:lnTo>
                <a:lnTo>
                  <a:pt x="4158" y="18598"/>
                </a:lnTo>
                <a:lnTo>
                  <a:pt x="2313" y="22974"/>
                </a:lnTo>
                <a:lnTo>
                  <a:pt x="2063" y="23193"/>
                </a:lnTo>
                <a:lnTo>
                  <a:pt x="1813" y="23443"/>
                </a:lnTo>
                <a:lnTo>
                  <a:pt x="1470" y="23787"/>
                </a:lnTo>
                <a:lnTo>
                  <a:pt x="1126" y="24225"/>
                </a:lnTo>
                <a:lnTo>
                  <a:pt x="782" y="24756"/>
                </a:lnTo>
                <a:lnTo>
                  <a:pt x="626" y="25069"/>
                </a:lnTo>
                <a:lnTo>
                  <a:pt x="469" y="25381"/>
                </a:lnTo>
                <a:lnTo>
                  <a:pt x="313" y="25694"/>
                </a:lnTo>
                <a:lnTo>
                  <a:pt x="219" y="26038"/>
                </a:lnTo>
                <a:lnTo>
                  <a:pt x="125" y="26413"/>
                </a:lnTo>
                <a:lnTo>
                  <a:pt x="32" y="26756"/>
                </a:lnTo>
                <a:lnTo>
                  <a:pt x="0" y="27100"/>
                </a:lnTo>
                <a:lnTo>
                  <a:pt x="0" y="27475"/>
                </a:lnTo>
                <a:lnTo>
                  <a:pt x="0" y="27819"/>
                </a:lnTo>
                <a:lnTo>
                  <a:pt x="32" y="28132"/>
                </a:lnTo>
                <a:lnTo>
                  <a:pt x="63" y="28476"/>
                </a:lnTo>
                <a:lnTo>
                  <a:pt x="125" y="28788"/>
                </a:lnTo>
                <a:lnTo>
                  <a:pt x="313" y="29382"/>
                </a:lnTo>
                <a:lnTo>
                  <a:pt x="532" y="29882"/>
                </a:lnTo>
                <a:lnTo>
                  <a:pt x="751" y="30351"/>
                </a:lnTo>
                <a:lnTo>
                  <a:pt x="1032" y="30726"/>
                </a:lnTo>
                <a:lnTo>
                  <a:pt x="1157" y="30851"/>
                </a:lnTo>
                <a:lnTo>
                  <a:pt x="1313" y="31008"/>
                </a:lnTo>
                <a:lnTo>
                  <a:pt x="1657" y="31258"/>
                </a:lnTo>
                <a:lnTo>
                  <a:pt x="2001" y="31476"/>
                </a:lnTo>
                <a:lnTo>
                  <a:pt x="2376" y="31633"/>
                </a:lnTo>
                <a:lnTo>
                  <a:pt x="2970" y="31883"/>
                </a:lnTo>
                <a:lnTo>
                  <a:pt x="3220" y="31945"/>
                </a:lnTo>
                <a:lnTo>
                  <a:pt x="11597" y="36790"/>
                </a:lnTo>
                <a:lnTo>
                  <a:pt x="11753" y="37071"/>
                </a:lnTo>
                <a:lnTo>
                  <a:pt x="11972" y="37384"/>
                </a:lnTo>
                <a:lnTo>
                  <a:pt x="12285" y="37759"/>
                </a:lnTo>
                <a:lnTo>
                  <a:pt x="12691" y="38165"/>
                </a:lnTo>
                <a:lnTo>
                  <a:pt x="12910" y="38384"/>
                </a:lnTo>
                <a:lnTo>
                  <a:pt x="13160" y="38572"/>
                </a:lnTo>
                <a:lnTo>
                  <a:pt x="13441" y="38728"/>
                </a:lnTo>
                <a:lnTo>
                  <a:pt x="13754" y="38884"/>
                </a:lnTo>
                <a:lnTo>
                  <a:pt x="14066" y="39041"/>
                </a:lnTo>
                <a:lnTo>
                  <a:pt x="14441" y="39134"/>
                </a:lnTo>
                <a:lnTo>
                  <a:pt x="14754" y="39197"/>
                </a:lnTo>
                <a:lnTo>
                  <a:pt x="15098" y="39228"/>
                </a:lnTo>
                <a:lnTo>
                  <a:pt x="15442" y="39259"/>
                </a:lnTo>
                <a:lnTo>
                  <a:pt x="15817" y="39228"/>
                </a:lnTo>
                <a:lnTo>
                  <a:pt x="16192" y="39197"/>
                </a:lnTo>
                <a:lnTo>
                  <a:pt x="16567" y="39134"/>
                </a:lnTo>
                <a:lnTo>
                  <a:pt x="17380" y="38978"/>
                </a:lnTo>
                <a:lnTo>
                  <a:pt x="18192" y="38759"/>
                </a:lnTo>
                <a:lnTo>
                  <a:pt x="19005" y="38478"/>
                </a:lnTo>
                <a:lnTo>
                  <a:pt x="19786" y="38134"/>
                </a:lnTo>
                <a:lnTo>
                  <a:pt x="20568" y="37790"/>
                </a:lnTo>
                <a:lnTo>
                  <a:pt x="21287" y="37447"/>
                </a:lnTo>
                <a:lnTo>
                  <a:pt x="21974" y="37103"/>
                </a:lnTo>
                <a:lnTo>
                  <a:pt x="23100" y="36478"/>
                </a:lnTo>
                <a:lnTo>
                  <a:pt x="23881" y="36009"/>
                </a:lnTo>
                <a:lnTo>
                  <a:pt x="24162" y="35821"/>
                </a:lnTo>
                <a:lnTo>
                  <a:pt x="47199" y="22474"/>
                </a:lnTo>
                <a:lnTo>
                  <a:pt x="47168" y="22068"/>
                </a:lnTo>
                <a:lnTo>
                  <a:pt x="47137" y="21630"/>
                </a:lnTo>
                <a:lnTo>
                  <a:pt x="47074" y="21099"/>
                </a:lnTo>
                <a:lnTo>
                  <a:pt x="46980" y="20505"/>
                </a:lnTo>
                <a:lnTo>
                  <a:pt x="46824" y="19880"/>
                </a:lnTo>
                <a:lnTo>
                  <a:pt x="46730" y="19567"/>
                </a:lnTo>
                <a:lnTo>
                  <a:pt x="46605" y="19286"/>
                </a:lnTo>
                <a:lnTo>
                  <a:pt x="46480" y="19036"/>
                </a:lnTo>
                <a:lnTo>
                  <a:pt x="46324" y="18786"/>
                </a:lnTo>
                <a:lnTo>
                  <a:pt x="46011" y="18380"/>
                </a:lnTo>
                <a:lnTo>
                  <a:pt x="45699" y="18004"/>
                </a:lnTo>
                <a:lnTo>
                  <a:pt x="45417" y="17723"/>
                </a:lnTo>
                <a:lnTo>
                  <a:pt x="45199" y="17504"/>
                </a:lnTo>
                <a:lnTo>
                  <a:pt x="44823" y="17223"/>
                </a:lnTo>
                <a:lnTo>
                  <a:pt x="44698" y="17129"/>
                </a:lnTo>
                <a:lnTo>
                  <a:pt x="44698" y="13753"/>
                </a:lnTo>
                <a:lnTo>
                  <a:pt x="44698" y="13441"/>
                </a:lnTo>
                <a:lnTo>
                  <a:pt x="44667" y="13160"/>
                </a:lnTo>
                <a:lnTo>
                  <a:pt x="44605" y="12847"/>
                </a:lnTo>
                <a:lnTo>
                  <a:pt x="44542" y="12566"/>
                </a:lnTo>
                <a:lnTo>
                  <a:pt x="44448" y="12284"/>
                </a:lnTo>
                <a:lnTo>
                  <a:pt x="44323" y="12003"/>
                </a:lnTo>
                <a:lnTo>
                  <a:pt x="44198" y="11753"/>
                </a:lnTo>
                <a:lnTo>
                  <a:pt x="44042" y="11503"/>
                </a:lnTo>
                <a:lnTo>
                  <a:pt x="41166" y="7127"/>
                </a:lnTo>
                <a:lnTo>
                  <a:pt x="40823" y="6595"/>
                </a:lnTo>
                <a:lnTo>
                  <a:pt x="40416" y="6095"/>
                </a:lnTo>
                <a:lnTo>
                  <a:pt x="40010" y="5595"/>
                </a:lnTo>
                <a:lnTo>
                  <a:pt x="39541" y="5158"/>
                </a:lnTo>
                <a:lnTo>
                  <a:pt x="39072" y="4751"/>
                </a:lnTo>
                <a:lnTo>
                  <a:pt x="38572" y="4345"/>
                </a:lnTo>
                <a:lnTo>
                  <a:pt x="38072" y="3970"/>
                </a:lnTo>
                <a:lnTo>
                  <a:pt x="37509" y="3626"/>
                </a:lnTo>
                <a:lnTo>
                  <a:pt x="33290" y="1219"/>
                </a:lnTo>
                <a:lnTo>
                  <a:pt x="32789" y="938"/>
                </a:lnTo>
                <a:lnTo>
                  <a:pt x="32289" y="688"/>
                </a:lnTo>
                <a:lnTo>
                  <a:pt x="31758" y="500"/>
                </a:lnTo>
                <a:lnTo>
                  <a:pt x="31227" y="344"/>
                </a:lnTo>
                <a:lnTo>
                  <a:pt x="30695" y="188"/>
                </a:lnTo>
                <a:lnTo>
                  <a:pt x="30133" y="94"/>
                </a:lnTo>
                <a:lnTo>
                  <a:pt x="29601" y="31"/>
                </a:lnTo>
                <a:lnTo>
                  <a:pt x="29039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1"/>
          <p:cNvSpPr/>
          <p:nvPr/>
        </p:nvSpPr>
        <p:spPr>
          <a:xfrm>
            <a:off x="2570766" y="2463760"/>
            <a:ext cx="336309" cy="466017"/>
          </a:xfrm>
          <a:custGeom>
            <a:avLst/>
            <a:gdLst/>
            <a:ahLst/>
            <a:cxnLst/>
            <a:rect l="l" t="t" r="r" b="b"/>
            <a:pathLst>
              <a:path w="6565" h="9097" extrusionOk="0">
                <a:moveTo>
                  <a:pt x="4063" y="0"/>
                </a:moveTo>
                <a:lnTo>
                  <a:pt x="3876" y="188"/>
                </a:lnTo>
                <a:lnTo>
                  <a:pt x="3345" y="688"/>
                </a:lnTo>
                <a:lnTo>
                  <a:pt x="3001" y="1032"/>
                </a:lnTo>
                <a:lnTo>
                  <a:pt x="2626" y="1469"/>
                </a:lnTo>
                <a:lnTo>
                  <a:pt x="2219" y="1969"/>
                </a:lnTo>
                <a:lnTo>
                  <a:pt x="1813" y="2563"/>
                </a:lnTo>
                <a:lnTo>
                  <a:pt x="1407" y="3188"/>
                </a:lnTo>
                <a:lnTo>
                  <a:pt x="1032" y="3876"/>
                </a:lnTo>
                <a:lnTo>
                  <a:pt x="688" y="4626"/>
                </a:lnTo>
                <a:lnTo>
                  <a:pt x="531" y="5001"/>
                </a:lnTo>
                <a:lnTo>
                  <a:pt x="406" y="5408"/>
                </a:lnTo>
                <a:lnTo>
                  <a:pt x="281" y="5845"/>
                </a:lnTo>
                <a:lnTo>
                  <a:pt x="188" y="6283"/>
                </a:lnTo>
                <a:lnTo>
                  <a:pt x="94" y="6721"/>
                </a:lnTo>
                <a:lnTo>
                  <a:pt x="63" y="7158"/>
                </a:lnTo>
                <a:lnTo>
                  <a:pt x="31" y="7627"/>
                </a:lnTo>
                <a:lnTo>
                  <a:pt x="0" y="8096"/>
                </a:lnTo>
                <a:lnTo>
                  <a:pt x="31" y="8596"/>
                </a:lnTo>
                <a:lnTo>
                  <a:pt x="94" y="9096"/>
                </a:lnTo>
                <a:lnTo>
                  <a:pt x="6564" y="5345"/>
                </a:lnTo>
                <a:lnTo>
                  <a:pt x="6533" y="4939"/>
                </a:lnTo>
                <a:lnTo>
                  <a:pt x="6502" y="4501"/>
                </a:lnTo>
                <a:lnTo>
                  <a:pt x="6439" y="3970"/>
                </a:lnTo>
                <a:lnTo>
                  <a:pt x="6345" y="3376"/>
                </a:lnTo>
                <a:lnTo>
                  <a:pt x="6189" y="2751"/>
                </a:lnTo>
                <a:lnTo>
                  <a:pt x="6095" y="2438"/>
                </a:lnTo>
                <a:lnTo>
                  <a:pt x="5970" y="2157"/>
                </a:lnTo>
                <a:lnTo>
                  <a:pt x="5845" y="1907"/>
                </a:lnTo>
                <a:lnTo>
                  <a:pt x="5689" y="1657"/>
                </a:lnTo>
                <a:lnTo>
                  <a:pt x="5376" y="1251"/>
                </a:lnTo>
                <a:lnTo>
                  <a:pt x="5064" y="875"/>
                </a:lnTo>
                <a:lnTo>
                  <a:pt x="4782" y="594"/>
                </a:lnTo>
                <a:lnTo>
                  <a:pt x="4564" y="375"/>
                </a:lnTo>
                <a:lnTo>
                  <a:pt x="4188" y="94"/>
                </a:lnTo>
                <a:lnTo>
                  <a:pt x="4063" y="0"/>
                </a:lnTo>
                <a:close/>
              </a:path>
            </a:pathLst>
          </a:custGeom>
          <a:solidFill>
            <a:srgbClr val="66AF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1"/>
          <p:cNvSpPr/>
          <p:nvPr/>
        </p:nvSpPr>
        <p:spPr>
          <a:xfrm>
            <a:off x="2575530" y="2574202"/>
            <a:ext cx="331544" cy="482051"/>
          </a:xfrm>
          <a:custGeom>
            <a:avLst/>
            <a:gdLst/>
            <a:ahLst/>
            <a:cxnLst/>
            <a:rect l="l" t="t" r="r" b="b"/>
            <a:pathLst>
              <a:path w="6472" h="9410" extrusionOk="0">
                <a:moveTo>
                  <a:pt x="4471" y="1"/>
                </a:moveTo>
                <a:lnTo>
                  <a:pt x="4189" y="32"/>
                </a:lnTo>
                <a:lnTo>
                  <a:pt x="3877" y="95"/>
                </a:lnTo>
                <a:lnTo>
                  <a:pt x="3564" y="220"/>
                </a:lnTo>
                <a:lnTo>
                  <a:pt x="3220" y="376"/>
                </a:lnTo>
                <a:lnTo>
                  <a:pt x="2876" y="595"/>
                </a:lnTo>
                <a:lnTo>
                  <a:pt x="2564" y="845"/>
                </a:lnTo>
                <a:lnTo>
                  <a:pt x="2251" y="1126"/>
                </a:lnTo>
                <a:lnTo>
                  <a:pt x="1970" y="1439"/>
                </a:lnTo>
                <a:lnTo>
                  <a:pt x="1689" y="1783"/>
                </a:lnTo>
                <a:lnTo>
                  <a:pt x="1407" y="2158"/>
                </a:lnTo>
                <a:lnTo>
                  <a:pt x="1157" y="2564"/>
                </a:lnTo>
                <a:lnTo>
                  <a:pt x="939" y="2970"/>
                </a:lnTo>
                <a:lnTo>
                  <a:pt x="720" y="3408"/>
                </a:lnTo>
                <a:lnTo>
                  <a:pt x="532" y="3846"/>
                </a:lnTo>
                <a:lnTo>
                  <a:pt x="376" y="4283"/>
                </a:lnTo>
                <a:lnTo>
                  <a:pt x="251" y="4752"/>
                </a:lnTo>
                <a:lnTo>
                  <a:pt x="126" y="5190"/>
                </a:lnTo>
                <a:lnTo>
                  <a:pt x="63" y="5659"/>
                </a:lnTo>
                <a:lnTo>
                  <a:pt x="1" y="6127"/>
                </a:lnTo>
                <a:lnTo>
                  <a:pt x="1" y="6565"/>
                </a:lnTo>
                <a:lnTo>
                  <a:pt x="1" y="7003"/>
                </a:lnTo>
                <a:lnTo>
                  <a:pt x="63" y="7409"/>
                </a:lnTo>
                <a:lnTo>
                  <a:pt x="126" y="7753"/>
                </a:lnTo>
                <a:lnTo>
                  <a:pt x="251" y="8097"/>
                </a:lnTo>
                <a:lnTo>
                  <a:pt x="376" y="8409"/>
                </a:lnTo>
                <a:lnTo>
                  <a:pt x="532" y="8659"/>
                </a:lnTo>
                <a:lnTo>
                  <a:pt x="720" y="8878"/>
                </a:lnTo>
                <a:lnTo>
                  <a:pt x="939" y="9066"/>
                </a:lnTo>
                <a:lnTo>
                  <a:pt x="1157" y="9222"/>
                </a:lnTo>
                <a:lnTo>
                  <a:pt x="1407" y="9316"/>
                </a:lnTo>
                <a:lnTo>
                  <a:pt x="1689" y="9378"/>
                </a:lnTo>
                <a:lnTo>
                  <a:pt x="1970" y="9409"/>
                </a:lnTo>
                <a:lnTo>
                  <a:pt x="2251" y="9378"/>
                </a:lnTo>
                <a:lnTo>
                  <a:pt x="2564" y="9284"/>
                </a:lnTo>
                <a:lnTo>
                  <a:pt x="2876" y="9191"/>
                </a:lnTo>
                <a:lnTo>
                  <a:pt x="3220" y="9003"/>
                </a:lnTo>
                <a:lnTo>
                  <a:pt x="3564" y="8784"/>
                </a:lnTo>
                <a:lnTo>
                  <a:pt x="3877" y="8534"/>
                </a:lnTo>
                <a:lnTo>
                  <a:pt x="4189" y="8253"/>
                </a:lnTo>
                <a:lnTo>
                  <a:pt x="4471" y="7940"/>
                </a:lnTo>
                <a:lnTo>
                  <a:pt x="4752" y="7597"/>
                </a:lnTo>
                <a:lnTo>
                  <a:pt x="5033" y="7221"/>
                </a:lnTo>
                <a:lnTo>
                  <a:pt x="5283" y="6846"/>
                </a:lnTo>
                <a:lnTo>
                  <a:pt x="5502" y="6440"/>
                </a:lnTo>
                <a:lnTo>
                  <a:pt x="5721" y="6002"/>
                </a:lnTo>
                <a:lnTo>
                  <a:pt x="5908" y="5565"/>
                </a:lnTo>
                <a:lnTo>
                  <a:pt x="6065" y="5096"/>
                </a:lnTo>
                <a:lnTo>
                  <a:pt x="6190" y="4658"/>
                </a:lnTo>
                <a:lnTo>
                  <a:pt x="6315" y="4189"/>
                </a:lnTo>
                <a:lnTo>
                  <a:pt x="6377" y="3721"/>
                </a:lnTo>
                <a:lnTo>
                  <a:pt x="6440" y="3283"/>
                </a:lnTo>
                <a:lnTo>
                  <a:pt x="6471" y="2814"/>
                </a:lnTo>
                <a:lnTo>
                  <a:pt x="6440" y="2408"/>
                </a:lnTo>
                <a:lnTo>
                  <a:pt x="6377" y="2001"/>
                </a:lnTo>
                <a:lnTo>
                  <a:pt x="6315" y="1626"/>
                </a:lnTo>
                <a:lnTo>
                  <a:pt x="6190" y="1283"/>
                </a:lnTo>
                <a:lnTo>
                  <a:pt x="6065" y="1001"/>
                </a:lnTo>
                <a:lnTo>
                  <a:pt x="5908" y="720"/>
                </a:lnTo>
                <a:lnTo>
                  <a:pt x="5721" y="501"/>
                </a:lnTo>
                <a:lnTo>
                  <a:pt x="5502" y="314"/>
                </a:lnTo>
                <a:lnTo>
                  <a:pt x="5283" y="189"/>
                </a:lnTo>
                <a:lnTo>
                  <a:pt x="5033" y="63"/>
                </a:lnTo>
                <a:lnTo>
                  <a:pt x="4752" y="1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1"/>
          <p:cNvSpPr/>
          <p:nvPr/>
        </p:nvSpPr>
        <p:spPr>
          <a:xfrm>
            <a:off x="2636386" y="2663897"/>
            <a:ext cx="208240" cy="301064"/>
          </a:xfrm>
          <a:custGeom>
            <a:avLst/>
            <a:gdLst/>
            <a:ahLst/>
            <a:cxnLst/>
            <a:rect l="l" t="t" r="r" b="b"/>
            <a:pathLst>
              <a:path w="4065" h="5877" extrusionOk="0">
                <a:moveTo>
                  <a:pt x="2626" y="0"/>
                </a:moveTo>
                <a:lnTo>
                  <a:pt x="2439" y="63"/>
                </a:lnTo>
                <a:lnTo>
                  <a:pt x="2251" y="125"/>
                </a:lnTo>
                <a:lnTo>
                  <a:pt x="2032" y="250"/>
                </a:lnTo>
                <a:lnTo>
                  <a:pt x="1813" y="375"/>
                </a:lnTo>
                <a:lnTo>
                  <a:pt x="1626" y="532"/>
                </a:lnTo>
                <a:lnTo>
                  <a:pt x="1438" y="719"/>
                </a:lnTo>
                <a:lnTo>
                  <a:pt x="1251" y="907"/>
                </a:lnTo>
                <a:lnTo>
                  <a:pt x="907" y="1344"/>
                </a:lnTo>
                <a:lnTo>
                  <a:pt x="594" y="1876"/>
                </a:lnTo>
                <a:lnTo>
                  <a:pt x="344" y="2407"/>
                </a:lnTo>
                <a:lnTo>
                  <a:pt x="157" y="2970"/>
                </a:lnTo>
                <a:lnTo>
                  <a:pt x="32" y="3532"/>
                </a:lnTo>
                <a:lnTo>
                  <a:pt x="1" y="3845"/>
                </a:lnTo>
                <a:lnTo>
                  <a:pt x="1" y="4126"/>
                </a:lnTo>
                <a:lnTo>
                  <a:pt x="1" y="4376"/>
                </a:lnTo>
                <a:lnTo>
                  <a:pt x="32" y="4626"/>
                </a:lnTo>
                <a:lnTo>
                  <a:pt x="94" y="4877"/>
                </a:lnTo>
                <a:lnTo>
                  <a:pt x="157" y="5064"/>
                </a:lnTo>
                <a:lnTo>
                  <a:pt x="251" y="5252"/>
                </a:lnTo>
                <a:lnTo>
                  <a:pt x="344" y="5439"/>
                </a:lnTo>
                <a:lnTo>
                  <a:pt x="469" y="5564"/>
                </a:lnTo>
                <a:lnTo>
                  <a:pt x="594" y="5689"/>
                </a:lnTo>
                <a:lnTo>
                  <a:pt x="751" y="5783"/>
                </a:lnTo>
                <a:lnTo>
                  <a:pt x="907" y="5846"/>
                </a:lnTo>
                <a:lnTo>
                  <a:pt x="1063" y="5877"/>
                </a:lnTo>
                <a:lnTo>
                  <a:pt x="1438" y="5877"/>
                </a:lnTo>
                <a:lnTo>
                  <a:pt x="1626" y="5814"/>
                </a:lnTo>
                <a:lnTo>
                  <a:pt x="1813" y="5752"/>
                </a:lnTo>
                <a:lnTo>
                  <a:pt x="2032" y="5658"/>
                </a:lnTo>
                <a:lnTo>
                  <a:pt x="2251" y="5502"/>
                </a:lnTo>
                <a:lnTo>
                  <a:pt x="2439" y="5345"/>
                </a:lnTo>
                <a:lnTo>
                  <a:pt x="2626" y="5189"/>
                </a:lnTo>
                <a:lnTo>
                  <a:pt x="2814" y="4970"/>
                </a:lnTo>
                <a:lnTo>
                  <a:pt x="3158" y="4533"/>
                </a:lnTo>
                <a:lnTo>
                  <a:pt x="3470" y="4033"/>
                </a:lnTo>
                <a:lnTo>
                  <a:pt x="3720" y="3470"/>
                </a:lnTo>
                <a:lnTo>
                  <a:pt x="3908" y="2907"/>
                </a:lnTo>
                <a:lnTo>
                  <a:pt x="4033" y="2345"/>
                </a:lnTo>
                <a:lnTo>
                  <a:pt x="4064" y="2063"/>
                </a:lnTo>
                <a:lnTo>
                  <a:pt x="4064" y="1782"/>
                </a:lnTo>
                <a:lnTo>
                  <a:pt x="4064" y="1501"/>
                </a:lnTo>
                <a:lnTo>
                  <a:pt x="4033" y="1251"/>
                </a:lnTo>
                <a:lnTo>
                  <a:pt x="3970" y="1032"/>
                </a:lnTo>
                <a:lnTo>
                  <a:pt x="3908" y="813"/>
                </a:lnTo>
                <a:lnTo>
                  <a:pt x="3814" y="626"/>
                </a:lnTo>
                <a:lnTo>
                  <a:pt x="3720" y="469"/>
                </a:lnTo>
                <a:lnTo>
                  <a:pt x="3595" y="313"/>
                </a:lnTo>
                <a:lnTo>
                  <a:pt x="3470" y="219"/>
                </a:lnTo>
                <a:lnTo>
                  <a:pt x="3314" y="125"/>
                </a:lnTo>
                <a:lnTo>
                  <a:pt x="3158" y="63"/>
                </a:lnTo>
                <a:lnTo>
                  <a:pt x="30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1"/>
          <p:cNvSpPr/>
          <p:nvPr/>
        </p:nvSpPr>
        <p:spPr>
          <a:xfrm>
            <a:off x="2650781" y="2684694"/>
            <a:ext cx="179399" cy="261055"/>
          </a:xfrm>
          <a:custGeom>
            <a:avLst/>
            <a:gdLst/>
            <a:ahLst/>
            <a:cxnLst/>
            <a:rect l="l" t="t" r="r" b="b"/>
            <a:pathLst>
              <a:path w="3502" h="5096" extrusionOk="0">
                <a:moveTo>
                  <a:pt x="2283" y="1"/>
                </a:moveTo>
                <a:lnTo>
                  <a:pt x="2095" y="32"/>
                </a:lnTo>
                <a:lnTo>
                  <a:pt x="1939" y="95"/>
                </a:lnTo>
                <a:lnTo>
                  <a:pt x="1751" y="188"/>
                </a:lnTo>
                <a:lnTo>
                  <a:pt x="1564" y="313"/>
                </a:lnTo>
                <a:lnTo>
                  <a:pt x="1407" y="438"/>
                </a:lnTo>
                <a:lnTo>
                  <a:pt x="1064" y="782"/>
                </a:lnTo>
                <a:lnTo>
                  <a:pt x="782" y="1157"/>
                </a:lnTo>
                <a:lnTo>
                  <a:pt x="501" y="1595"/>
                </a:lnTo>
                <a:lnTo>
                  <a:pt x="282" y="2064"/>
                </a:lnTo>
                <a:lnTo>
                  <a:pt x="126" y="2564"/>
                </a:lnTo>
                <a:lnTo>
                  <a:pt x="32" y="3064"/>
                </a:lnTo>
                <a:lnTo>
                  <a:pt x="1" y="3564"/>
                </a:lnTo>
                <a:lnTo>
                  <a:pt x="1" y="3783"/>
                </a:lnTo>
                <a:lnTo>
                  <a:pt x="32" y="4002"/>
                </a:lnTo>
                <a:lnTo>
                  <a:pt x="63" y="4189"/>
                </a:lnTo>
                <a:lnTo>
                  <a:pt x="126" y="4377"/>
                </a:lnTo>
                <a:lnTo>
                  <a:pt x="220" y="4533"/>
                </a:lnTo>
                <a:lnTo>
                  <a:pt x="282" y="4689"/>
                </a:lnTo>
                <a:lnTo>
                  <a:pt x="407" y="4814"/>
                </a:lnTo>
                <a:lnTo>
                  <a:pt x="501" y="4908"/>
                </a:lnTo>
                <a:lnTo>
                  <a:pt x="626" y="5002"/>
                </a:lnTo>
                <a:lnTo>
                  <a:pt x="782" y="5033"/>
                </a:lnTo>
                <a:lnTo>
                  <a:pt x="907" y="5064"/>
                </a:lnTo>
                <a:lnTo>
                  <a:pt x="1064" y="5096"/>
                </a:lnTo>
                <a:lnTo>
                  <a:pt x="1220" y="5064"/>
                </a:lnTo>
                <a:lnTo>
                  <a:pt x="1407" y="5033"/>
                </a:lnTo>
                <a:lnTo>
                  <a:pt x="1564" y="4971"/>
                </a:lnTo>
                <a:lnTo>
                  <a:pt x="1751" y="4877"/>
                </a:lnTo>
                <a:lnTo>
                  <a:pt x="1939" y="4752"/>
                </a:lnTo>
                <a:lnTo>
                  <a:pt x="2095" y="4627"/>
                </a:lnTo>
                <a:lnTo>
                  <a:pt x="2439" y="4314"/>
                </a:lnTo>
                <a:lnTo>
                  <a:pt x="2720" y="3908"/>
                </a:lnTo>
                <a:lnTo>
                  <a:pt x="3002" y="3470"/>
                </a:lnTo>
                <a:lnTo>
                  <a:pt x="3220" y="3001"/>
                </a:lnTo>
                <a:lnTo>
                  <a:pt x="3377" y="2501"/>
                </a:lnTo>
                <a:lnTo>
                  <a:pt x="3470" y="2032"/>
                </a:lnTo>
                <a:lnTo>
                  <a:pt x="3502" y="1532"/>
                </a:lnTo>
                <a:lnTo>
                  <a:pt x="3502" y="1282"/>
                </a:lnTo>
                <a:lnTo>
                  <a:pt x="3470" y="1063"/>
                </a:lnTo>
                <a:lnTo>
                  <a:pt x="3439" y="876"/>
                </a:lnTo>
                <a:lnTo>
                  <a:pt x="3377" y="688"/>
                </a:lnTo>
                <a:lnTo>
                  <a:pt x="3283" y="532"/>
                </a:lnTo>
                <a:lnTo>
                  <a:pt x="3220" y="376"/>
                </a:lnTo>
                <a:lnTo>
                  <a:pt x="3095" y="282"/>
                </a:lnTo>
                <a:lnTo>
                  <a:pt x="3002" y="157"/>
                </a:lnTo>
                <a:lnTo>
                  <a:pt x="2877" y="95"/>
                </a:lnTo>
                <a:lnTo>
                  <a:pt x="2720" y="32"/>
                </a:lnTo>
                <a:lnTo>
                  <a:pt x="2595" y="1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1"/>
          <p:cNvSpPr/>
          <p:nvPr/>
        </p:nvSpPr>
        <p:spPr>
          <a:xfrm>
            <a:off x="2642790" y="2675115"/>
            <a:ext cx="195382" cy="278626"/>
          </a:xfrm>
          <a:custGeom>
            <a:avLst/>
            <a:gdLst/>
            <a:ahLst/>
            <a:cxnLst/>
            <a:rect l="l" t="t" r="r" b="b"/>
            <a:pathLst>
              <a:path w="3814" h="5439" extrusionOk="0">
                <a:moveTo>
                  <a:pt x="3064" y="0"/>
                </a:moveTo>
                <a:lnTo>
                  <a:pt x="2439" y="1250"/>
                </a:lnTo>
                <a:lnTo>
                  <a:pt x="2345" y="1344"/>
                </a:lnTo>
                <a:lnTo>
                  <a:pt x="2251" y="1407"/>
                </a:lnTo>
                <a:lnTo>
                  <a:pt x="2220" y="1376"/>
                </a:lnTo>
                <a:lnTo>
                  <a:pt x="2189" y="1376"/>
                </a:lnTo>
                <a:lnTo>
                  <a:pt x="2157" y="1250"/>
                </a:lnTo>
                <a:lnTo>
                  <a:pt x="2157" y="31"/>
                </a:lnTo>
                <a:lnTo>
                  <a:pt x="1657" y="313"/>
                </a:lnTo>
                <a:lnTo>
                  <a:pt x="1657" y="1563"/>
                </a:lnTo>
                <a:lnTo>
                  <a:pt x="1626" y="1688"/>
                </a:lnTo>
                <a:lnTo>
                  <a:pt x="1563" y="1813"/>
                </a:lnTo>
                <a:lnTo>
                  <a:pt x="1470" y="1876"/>
                </a:lnTo>
                <a:lnTo>
                  <a:pt x="1438" y="1876"/>
                </a:lnTo>
                <a:lnTo>
                  <a:pt x="1376" y="1844"/>
                </a:lnTo>
                <a:lnTo>
                  <a:pt x="751" y="1376"/>
                </a:lnTo>
                <a:lnTo>
                  <a:pt x="376" y="2032"/>
                </a:lnTo>
                <a:lnTo>
                  <a:pt x="1032" y="2532"/>
                </a:lnTo>
                <a:lnTo>
                  <a:pt x="1063" y="2563"/>
                </a:lnTo>
                <a:lnTo>
                  <a:pt x="1063" y="2626"/>
                </a:lnTo>
                <a:lnTo>
                  <a:pt x="1063" y="2751"/>
                </a:lnTo>
                <a:lnTo>
                  <a:pt x="1001" y="2876"/>
                </a:lnTo>
                <a:lnTo>
                  <a:pt x="907" y="2970"/>
                </a:lnTo>
                <a:lnTo>
                  <a:pt x="1" y="3501"/>
                </a:lnTo>
                <a:lnTo>
                  <a:pt x="1" y="4157"/>
                </a:lnTo>
                <a:lnTo>
                  <a:pt x="907" y="3626"/>
                </a:lnTo>
                <a:lnTo>
                  <a:pt x="1001" y="3626"/>
                </a:lnTo>
                <a:lnTo>
                  <a:pt x="1063" y="3689"/>
                </a:lnTo>
                <a:lnTo>
                  <a:pt x="1063" y="3782"/>
                </a:lnTo>
                <a:lnTo>
                  <a:pt x="1032" y="3939"/>
                </a:lnTo>
                <a:lnTo>
                  <a:pt x="376" y="5158"/>
                </a:lnTo>
                <a:lnTo>
                  <a:pt x="751" y="5439"/>
                </a:lnTo>
                <a:lnTo>
                  <a:pt x="1376" y="4189"/>
                </a:lnTo>
                <a:lnTo>
                  <a:pt x="1470" y="4095"/>
                </a:lnTo>
                <a:lnTo>
                  <a:pt x="1563" y="4064"/>
                </a:lnTo>
                <a:lnTo>
                  <a:pt x="1595" y="4064"/>
                </a:lnTo>
                <a:lnTo>
                  <a:pt x="1626" y="4095"/>
                </a:lnTo>
                <a:lnTo>
                  <a:pt x="1657" y="4189"/>
                </a:lnTo>
                <a:lnTo>
                  <a:pt x="1657" y="5408"/>
                </a:lnTo>
                <a:lnTo>
                  <a:pt x="2157" y="5126"/>
                </a:lnTo>
                <a:lnTo>
                  <a:pt x="2157" y="3907"/>
                </a:lnTo>
                <a:lnTo>
                  <a:pt x="2189" y="3751"/>
                </a:lnTo>
                <a:lnTo>
                  <a:pt x="2251" y="3657"/>
                </a:lnTo>
                <a:lnTo>
                  <a:pt x="2345" y="3595"/>
                </a:lnTo>
                <a:lnTo>
                  <a:pt x="2439" y="3595"/>
                </a:lnTo>
                <a:lnTo>
                  <a:pt x="3064" y="4095"/>
                </a:lnTo>
                <a:lnTo>
                  <a:pt x="3439" y="3407"/>
                </a:lnTo>
                <a:lnTo>
                  <a:pt x="2782" y="2907"/>
                </a:lnTo>
                <a:lnTo>
                  <a:pt x="2751" y="2876"/>
                </a:lnTo>
                <a:lnTo>
                  <a:pt x="2751" y="2813"/>
                </a:lnTo>
                <a:lnTo>
                  <a:pt x="2751" y="2720"/>
                </a:lnTo>
                <a:lnTo>
                  <a:pt x="2814" y="2595"/>
                </a:lnTo>
                <a:lnTo>
                  <a:pt x="2908" y="2501"/>
                </a:lnTo>
                <a:lnTo>
                  <a:pt x="3814" y="1969"/>
                </a:lnTo>
                <a:lnTo>
                  <a:pt x="3814" y="1282"/>
                </a:lnTo>
                <a:lnTo>
                  <a:pt x="2908" y="1813"/>
                </a:lnTo>
                <a:lnTo>
                  <a:pt x="2845" y="1844"/>
                </a:lnTo>
                <a:lnTo>
                  <a:pt x="2814" y="1844"/>
                </a:lnTo>
                <a:lnTo>
                  <a:pt x="2751" y="1782"/>
                </a:lnTo>
                <a:lnTo>
                  <a:pt x="2751" y="1657"/>
                </a:lnTo>
                <a:lnTo>
                  <a:pt x="2782" y="1532"/>
                </a:lnTo>
                <a:lnTo>
                  <a:pt x="3439" y="282"/>
                </a:lnTo>
                <a:lnTo>
                  <a:pt x="30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1"/>
          <p:cNvSpPr/>
          <p:nvPr/>
        </p:nvSpPr>
        <p:spPr>
          <a:xfrm>
            <a:off x="2716452" y="2780793"/>
            <a:ext cx="48103" cy="68901"/>
          </a:xfrm>
          <a:custGeom>
            <a:avLst/>
            <a:gdLst/>
            <a:ahLst/>
            <a:cxnLst/>
            <a:rect l="l" t="t" r="r" b="b"/>
            <a:pathLst>
              <a:path w="939" h="1345" extrusionOk="0">
                <a:moveTo>
                  <a:pt x="563" y="0"/>
                </a:moveTo>
                <a:lnTo>
                  <a:pt x="469" y="31"/>
                </a:lnTo>
                <a:lnTo>
                  <a:pt x="376" y="125"/>
                </a:lnTo>
                <a:lnTo>
                  <a:pt x="282" y="188"/>
                </a:lnTo>
                <a:lnTo>
                  <a:pt x="157" y="407"/>
                </a:lnTo>
                <a:lnTo>
                  <a:pt x="32" y="657"/>
                </a:lnTo>
                <a:lnTo>
                  <a:pt x="0" y="938"/>
                </a:lnTo>
                <a:lnTo>
                  <a:pt x="32" y="1063"/>
                </a:lnTo>
                <a:lnTo>
                  <a:pt x="32" y="1157"/>
                </a:lnTo>
                <a:lnTo>
                  <a:pt x="94" y="1219"/>
                </a:lnTo>
                <a:lnTo>
                  <a:pt x="157" y="1282"/>
                </a:lnTo>
                <a:lnTo>
                  <a:pt x="219" y="1313"/>
                </a:lnTo>
                <a:lnTo>
                  <a:pt x="282" y="1344"/>
                </a:lnTo>
                <a:lnTo>
                  <a:pt x="376" y="1313"/>
                </a:lnTo>
                <a:lnTo>
                  <a:pt x="469" y="1282"/>
                </a:lnTo>
                <a:lnTo>
                  <a:pt x="563" y="1219"/>
                </a:lnTo>
                <a:lnTo>
                  <a:pt x="657" y="1125"/>
                </a:lnTo>
                <a:lnTo>
                  <a:pt x="782" y="907"/>
                </a:lnTo>
                <a:lnTo>
                  <a:pt x="907" y="657"/>
                </a:lnTo>
                <a:lnTo>
                  <a:pt x="938" y="407"/>
                </a:lnTo>
                <a:lnTo>
                  <a:pt x="938" y="281"/>
                </a:lnTo>
                <a:lnTo>
                  <a:pt x="907" y="188"/>
                </a:lnTo>
                <a:lnTo>
                  <a:pt x="844" y="94"/>
                </a:lnTo>
                <a:lnTo>
                  <a:pt x="782" y="31"/>
                </a:lnTo>
                <a:lnTo>
                  <a:pt x="719" y="0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1"/>
          <p:cNvSpPr/>
          <p:nvPr/>
        </p:nvSpPr>
        <p:spPr>
          <a:xfrm>
            <a:off x="819057" y="2012209"/>
            <a:ext cx="930343" cy="845510"/>
          </a:xfrm>
          <a:custGeom>
            <a:avLst/>
            <a:gdLst/>
            <a:ahLst/>
            <a:cxnLst/>
            <a:rect l="l" t="t" r="r" b="b"/>
            <a:pathLst>
              <a:path w="18161" h="16505" extrusionOk="0">
                <a:moveTo>
                  <a:pt x="7909" y="1"/>
                </a:moveTo>
                <a:lnTo>
                  <a:pt x="7627" y="63"/>
                </a:lnTo>
                <a:lnTo>
                  <a:pt x="7377" y="157"/>
                </a:lnTo>
                <a:lnTo>
                  <a:pt x="7127" y="313"/>
                </a:lnTo>
                <a:lnTo>
                  <a:pt x="6908" y="501"/>
                </a:lnTo>
                <a:lnTo>
                  <a:pt x="0" y="8315"/>
                </a:lnTo>
                <a:lnTo>
                  <a:pt x="0" y="8471"/>
                </a:lnTo>
                <a:lnTo>
                  <a:pt x="125" y="8878"/>
                </a:lnTo>
                <a:lnTo>
                  <a:pt x="188" y="9190"/>
                </a:lnTo>
                <a:lnTo>
                  <a:pt x="313" y="9534"/>
                </a:lnTo>
                <a:lnTo>
                  <a:pt x="501" y="9909"/>
                </a:lnTo>
                <a:lnTo>
                  <a:pt x="688" y="10347"/>
                </a:lnTo>
                <a:lnTo>
                  <a:pt x="938" y="10784"/>
                </a:lnTo>
                <a:lnTo>
                  <a:pt x="1251" y="11253"/>
                </a:lnTo>
                <a:lnTo>
                  <a:pt x="1626" y="11722"/>
                </a:lnTo>
                <a:lnTo>
                  <a:pt x="2032" y="12222"/>
                </a:lnTo>
                <a:lnTo>
                  <a:pt x="2532" y="12722"/>
                </a:lnTo>
                <a:lnTo>
                  <a:pt x="3095" y="13191"/>
                </a:lnTo>
                <a:lnTo>
                  <a:pt x="3751" y="13660"/>
                </a:lnTo>
                <a:lnTo>
                  <a:pt x="4470" y="14098"/>
                </a:lnTo>
                <a:lnTo>
                  <a:pt x="5314" y="14567"/>
                </a:lnTo>
                <a:lnTo>
                  <a:pt x="6127" y="14942"/>
                </a:lnTo>
                <a:lnTo>
                  <a:pt x="6940" y="15285"/>
                </a:lnTo>
                <a:lnTo>
                  <a:pt x="7721" y="15567"/>
                </a:lnTo>
                <a:lnTo>
                  <a:pt x="8502" y="15786"/>
                </a:lnTo>
                <a:lnTo>
                  <a:pt x="9221" y="15973"/>
                </a:lnTo>
                <a:lnTo>
                  <a:pt x="9909" y="16129"/>
                </a:lnTo>
                <a:lnTo>
                  <a:pt x="10565" y="16254"/>
                </a:lnTo>
                <a:lnTo>
                  <a:pt x="11128" y="16348"/>
                </a:lnTo>
                <a:lnTo>
                  <a:pt x="11659" y="16411"/>
                </a:lnTo>
                <a:lnTo>
                  <a:pt x="12535" y="16473"/>
                </a:lnTo>
                <a:lnTo>
                  <a:pt x="13066" y="16505"/>
                </a:lnTo>
                <a:lnTo>
                  <a:pt x="13285" y="16505"/>
                </a:lnTo>
                <a:lnTo>
                  <a:pt x="17973" y="8003"/>
                </a:lnTo>
                <a:lnTo>
                  <a:pt x="18098" y="7690"/>
                </a:lnTo>
                <a:lnTo>
                  <a:pt x="18161" y="7377"/>
                </a:lnTo>
                <a:lnTo>
                  <a:pt x="18161" y="7034"/>
                </a:lnTo>
                <a:lnTo>
                  <a:pt x="18098" y="6721"/>
                </a:lnTo>
                <a:lnTo>
                  <a:pt x="18005" y="6440"/>
                </a:lnTo>
                <a:lnTo>
                  <a:pt x="17817" y="6158"/>
                </a:lnTo>
                <a:lnTo>
                  <a:pt x="17598" y="5908"/>
                </a:lnTo>
                <a:lnTo>
                  <a:pt x="17317" y="5721"/>
                </a:lnTo>
                <a:lnTo>
                  <a:pt x="15535" y="4689"/>
                </a:lnTo>
                <a:lnTo>
                  <a:pt x="14504" y="4064"/>
                </a:lnTo>
                <a:lnTo>
                  <a:pt x="13410" y="3376"/>
                </a:lnTo>
                <a:lnTo>
                  <a:pt x="12285" y="2657"/>
                </a:lnTo>
                <a:lnTo>
                  <a:pt x="11159" y="1907"/>
                </a:lnTo>
                <a:lnTo>
                  <a:pt x="10034" y="1126"/>
                </a:lnTo>
                <a:lnTo>
                  <a:pt x="9003" y="313"/>
                </a:lnTo>
                <a:lnTo>
                  <a:pt x="8753" y="157"/>
                </a:lnTo>
                <a:lnTo>
                  <a:pt x="8471" y="63"/>
                </a:lnTo>
                <a:lnTo>
                  <a:pt x="8190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1"/>
          <p:cNvSpPr/>
          <p:nvPr/>
        </p:nvSpPr>
        <p:spPr>
          <a:xfrm>
            <a:off x="1421111" y="1704807"/>
            <a:ext cx="759038" cy="451570"/>
          </a:xfrm>
          <a:custGeom>
            <a:avLst/>
            <a:gdLst/>
            <a:ahLst/>
            <a:cxnLst/>
            <a:rect l="l" t="t" r="r" b="b"/>
            <a:pathLst>
              <a:path w="14817" h="8815" extrusionOk="0">
                <a:moveTo>
                  <a:pt x="6033" y="0"/>
                </a:moveTo>
                <a:lnTo>
                  <a:pt x="5752" y="31"/>
                </a:lnTo>
                <a:lnTo>
                  <a:pt x="5502" y="63"/>
                </a:lnTo>
                <a:lnTo>
                  <a:pt x="5220" y="125"/>
                </a:lnTo>
                <a:lnTo>
                  <a:pt x="4970" y="250"/>
                </a:lnTo>
                <a:lnTo>
                  <a:pt x="500" y="2532"/>
                </a:lnTo>
                <a:lnTo>
                  <a:pt x="375" y="2626"/>
                </a:lnTo>
                <a:lnTo>
                  <a:pt x="282" y="2688"/>
                </a:lnTo>
                <a:lnTo>
                  <a:pt x="125" y="2876"/>
                </a:lnTo>
                <a:lnTo>
                  <a:pt x="31" y="3126"/>
                </a:lnTo>
                <a:lnTo>
                  <a:pt x="0" y="3345"/>
                </a:lnTo>
                <a:lnTo>
                  <a:pt x="0" y="3595"/>
                </a:lnTo>
                <a:lnTo>
                  <a:pt x="94" y="3814"/>
                </a:lnTo>
                <a:lnTo>
                  <a:pt x="250" y="4032"/>
                </a:lnTo>
                <a:lnTo>
                  <a:pt x="344" y="4126"/>
                </a:lnTo>
                <a:lnTo>
                  <a:pt x="469" y="4189"/>
                </a:lnTo>
                <a:lnTo>
                  <a:pt x="7940" y="8502"/>
                </a:lnTo>
                <a:lnTo>
                  <a:pt x="8221" y="8627"/>
                </a:lnTo>
                <a:lnTo>
                  <a:pt x="8502" y="8721"/>
                </a:lnTo>
                <a:lnTo>
                  <a:pt x="8784" y="8784"/>
                </a:lnTo>
                <a:lnTo>
                  <a:pt x="9065" y="8815"/>
                </a:lnTo>
                <a:lnTo>
                  <a:pt x="9346" y="8784"/>
                </a:lnTo>
                <a:lnTo>
                  <a:pt x="9627" y="8721"/>
                </a:lnTo>
                <a:lnTo>
                  <a:pt x="9909" y="8627"/>
                </a:lnTo>
                <a:lnTo>
                  <a:pt x="10159" y="8502"/>
                </a:lnTo>
                <a:lnTo>
                  <a:pt x="14347" y="6095"/>
                </a:lnTo>
                <a:lnTo>
                  <a:pt x="14566" y="5939"/>
                </a:lnTo>
                <a:lnTo>
                  <a:pt x="14691" y="5752"/>
                </a:lnTo>
                <a:lnTo>
                  <a:pt x="14785" y="5501"/>
                </a:lnTo>
                <a:lnTo>
                  <a:pt x="14816" y="5283"/>
                </a:lnTo>
                <a:lnTo>
                  <a:pt x="14785" y="5033"/>
                </a:lnTo>
                <a:lnTo>
                  <a:pt x="14691" y="4814"/>
                </a:lnTo>
                <a:lnTo>
                  <a:pt x="14566" y="4626"/>
                </a:lnTo>
                <a:lnTo>
                  <a:pt x="14347" y="4470"/>
                </a:lnTo>
                <a:lnTo>
                  <a:pt x="7064" y="313"/>
                </a:lnTo>
                <a:lnTo>
                  <a:pt x="6814" y="188"/>
                </a:lnTo>
                <a:lnTo>
                  <a:pt x="6564" y="94"/>
                </a:lnTo>
                <a:lnTo>
                  <a:pt x="6314" y="31"/>
                </a:lnTo>
                <a:lnTo>
                  <a:pt x="6033" y="0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1"/>
          <p:cNvSpPr/>
          <p:nvPr/>
        </p:nvSpPr>
        <p:spPr>
          <a:xfrm>
            <a:off x="598070" y="2348452"/>
            <a:ext cx="1851106" cy="1122548"/>
          </a:xfrm>
          <a:custGeom>
            <a:avLst/>
            <a:gdLst/>
            <a:ahLst/>
            <a:cxnLst/>
            <a:rect l="l" t="t" r="r" b="b"/>
            <a:pathLst>
              <a:path w="36135" h="21913" extrusionOk="0">
                <a:moveTo>
                  <a:pt x="36134" y="1"/>
                </a:moveTo>
                <a:lnTo>
                  <a:pt x="26632" y="5908"/>
                </a:lnTo>
                <a:lnTo>
                  <a:pt x="22162" y="8690"/>
                </a:lnTo>
                <a:lnTo>
                  <a:pt x="20287" y="9847"/>
                </a:lnTo>
                <a:lnTo>
                  <a:pt x="19506" y="10816"/>
                </a:lnTo>
                <a:lnTo>
                  <a:pt x="19412" y="10878"/>
                </a:lnTo>
                <a:lnTo>
                  <a:pt x="19130" y="11066"/>
                </a:lnTo>
                <a:lnTo>
                  <a:pt x="18630" y="11347"/>
                </a:lnTo>
                <a:lnTo>
                  <a:pt x="18349" y="11472"/>
                </a:lnTo>
                <a:lnTo>
                  <a:pt x="17974" y="11628"/>
                </a:lnTo>
                <a:lnTo>
                  <a:pt x="17599" y="11753"/>
                </a:lnTo>
                <a:lnTo>
                  <a:pt x="17161" y="11878"/>
                </a:lnTo>
                <a:lnTo>
                  <a:pt x="16692" y="11972"/>
                </a:lnTo>
                <a:lnTo>
                  <a:pt x="16161" y="12066"/>
                </a:lnTo>
                <a:lnTo>
                  <a:pt x="15598" y="12097"/>
                </a:lnTo>
                <a:lnTo>
                  <a:pt x="15004" y="12129"/>
                </a:lnTo>
                <a:lnTo>
                  <a:pt x="14379" y="12097"/>
                </a:lnTo>
                <a:lnTo>
                  <a:pt x="13692" y="12004"/>
                </a:lnTo>
                <a:lnTo>
                  <a:pt x="13067" y="11910"/>
                </a:lnTo>
                <a:lnTo>
                  <a:pt x="12379" y="11785"/>
                </a:lnTo>
                <a:lnTo>
                  <a:pt x="11660" y="11628"/>
                </a:lnTo>
                <a:lnTo>
                  <a:pt x="10910" y="11410"/>
                </a:lnTo>
                <a:lnTo>
                  <a:pt x="10128" y="11191"/>
                </a:lnTo>
                <a:lnTo>
                  <a:pt x="9316" y="10878"/>
                </a:lnTo>
                <a:lnTo>
                  <a:pt x="8534" y="10503"/>
                </a:lnTo>
                <a:lnTo>
                  <a:pt x="7721" y="10097"/>
                </a:lnTo>
                <a:lnTo>
                  <a:pt x="6940" y="9565"/>
                </a:lnTo>
                <a:lnTo>
                  <a:pt x="6565" y="9284"/>
                </a:lnTo>
                <a:lnTo>
                  <a:pt x="6190" y="9003"/>
                </a:lnTo>
                <a:lnTo>
                  <a:pt x="5784" y="8659"/>
                </a:lnTo>
                <a:lnTo>
                  <a:pt x="5440" y="8315"/>
                </a:lnTo>
                <a:lnTo>
                  <a:pt x="5065" y="7940"/>
                </a:lnTo>
                <a:lnTo>
                  <a:pt x="4721" y="7565"/>
                </a:lnTo>
                <a:lnTo>
                  <a:pt x="4377" y="7127"/>
                </a:lnTo>
                <a:lnTo>
                  <a:pt x="4033" y="6690"/>
                </a:lnTo>
                <a:lnTo>
                  <a:pt x="3721" y="6221"/>
                </a:lnTo>
                <a:lnTo>
                  <a:pt x="3408" y="5690"/>
                </a:lnTo>
                <a:lnTo>
                  <a:pt x="3095" y="5158"/>
                </a:lnTo>
                <a:lnTo>
                  <a:pt x="2814" y="4596"/>
                </a:lnTo>
                <a:lnTo>
                  <a:pt x="2564" y="4002"/>
                </a:lnTo>
                <a:lnTo>
                  <a:pt x="2314" y="3376"/>
                </a:lnTo>
                <a:lnTo>
                  <a:pt x="2033" y="3720"/>
                </a:lnTo>
                <a:lnTo>
                  <a:pt x="188" y="8096"/>
                </a:lnTo>
                <a:lnTo>
                  <a:pt x="157" y="8284"/>
                </a:lnTo>
                <a:lnTo>
                  <a:pt x="95" y="8847"/>
                </a:lnTo>
                <a:lnTo>
                  <a:pt x="32" y="9722"/>
                </a:lnTo>
                <a:lnTo>
                  <a:pt x="1" y="10847"/>
                </a:lnTo>
                <a:lnTo>
                  <a:pt x="1" y="11503"/>
                </a:lnTo>
                <a:lnTo>
                  <a:pt x="63" y="12191"/>
                </a:lnTo>
                <a:lnTo>
                  <a:pt x="126" y="12941"/>
                </a:lnTo>
                <a:lnTo>
                  <a:pt x="220" y="13723"/>
                </a:lnTo>
                <a:lnTo>
                  <a:pt x="376" y="14535"/>
                </a:lnTo>
                <a:lnTo>
                  <a:pt x="564" y="15348"/>
                </a:lnTo>
                <a:lnTo>
                  <a:pt x="814" y="16192"/>
                </a:lnTo>
                <a:lnTo>
                  <a:pt x="1095" y="17067"/>
                </a:lnTo>
                <a:lnTo>
                  <a:pt x="9472" y="21912"/>
                </a:lnTo>
                <a:lnTo>
                  <a:pt x="9566" y="21725"/>
                </a:lnTo>
                <a:lnTo>
                  <a:pt x="9878" y="21256"/>
                </a:lnTo>
                <a:lnTo>
                  <a:pt x="10410" y="20599"/>
                </a:lnTo>
                <a:lnTo>
                  <a:pt x="10753" y="20193"/>
                </a:lnTo>
                <a:lnTo>
                  <a:pt x="11129" y="19787"/>
                </a:lnTo>
                <a:lnTo>
                  <a:pt x="11597" y="19349"/>
                </a:lnTo>
                <a:lnTo>
                  <a:pt x="12066" y="18943"/>
                </a:lnTo>
                <a:lnTo>
                  <a:pt x="12598" y="18505"/>
                </a:lnTo>
                <a:lnTo>
                  <a:pt x="13192" y="18130"/>
                </a:lnTo>
                <a:lnTo>
                  <a:pt x="13848" y="17755"/>
                </a:lnTo>
                <a:lnTo>
                  <a:pt x="14536" y="17442"/>
                </a:lnTo>
                <a:lnTo>
                  <a:pt x="15255" y="17161"/>
                </a:lnTo>
                <a:lnTo>
                  <a:pt x="15630" y="17036"/>
                </a:lnTo>
                <a:lnTo>
                  <a:pt x="16036" y="16942"/>
                </a:lnTo>
                <a:lnTo>
                  <a:pt x="16411" y="16848"/>
                </a:lnTo>
                <a:lnTo>
                  <a:pt x="16786" y="16786"/>
                </a:lnTo>
                <a:lnTo>
                  <a:pt x="17505" y="16755"/>
                </a:lnTo>
                <a:lnTo>
                  <a:pt x="18130" y="16755"/>
                </a:lnTo>
                <a:lnTo>
                  <a:pt x="18724" y="16848"/>
                </a:lnTo>
                <a:lnTo>
                  <a:pt x="19224" y="16973"/>
                </a:lnTo>
                <a:lnTo>
                  <a:pt x="19693" y="17130"/>
                </a:lnTo>
                <a:lnTo>
                  <a:pt x="20099" y="17349"/>
                </a:lnTo>
                <a:lnTo>
                  <a:pt x="20475" y="17567"/>
                </a:lnTo>
                <a:lnTo>
                  <a:pt x="20756" y="17786"/>
                </a:lnTo>
                <a:lnTo>
                  <a:pt x="21037" y="18036"/>
                </a:lnTo>
                <a:lnTo>
                  <a:pt x="21225" y="18255"/>
                </a:lnTo>
                <a:lnTo>
                  <a:pt x="21412" y="18474"/>
                </a:lnTo>
                <a:lnTo>
                  <a:pt x="21631" y="18786"/>
                </a:lnTo>
                <a:lnTo>
                  <a:pt x="21694" y="18911"/>
                </a:lnTo>
                <a:lnTo>
                  <a:pt x="34790" y="11347"/>
                </a:lnTo>
                <a:lnTo>
                  <a:pt x="3613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1"/>
          <p:cNvSpPr/>
          <p:nvPr/>
        </p:nvSpPr>
        <p:spPr>
          <a:xfrm>
            <a:off x="1395499" y="3261132"/>
            <a:ext cx="331493" cy="480411"/>
          </a:xfrm>
          <a:custGeom>
            <a:avLst/>
            <a:gdLst/>
            <a:ahLst/>
            <a:cxnLst/>
            <a:rect l="l" t="t" r="r" b="b"/>
            <a:pathLst>
              <a:path w="6471" h="9378" extrusionOk="0">
                <a:moveTo>
                  <a:pt x="4189" y="0"/>
                </a:moveTo>
                <a:lnTo>
                  <a:pt x="3876" y="94"/>
                </a:lnTo>
                <a:lnTo>
                  <a:pt x="3563" y="219"/>
                </a:lnTo>
                <a:lnTo>
                  <a:pt x="3220" y="376"/>
                </a:lnTo>
                <a:lnTo>
                  <a:pt x="2907" y="594"/>
                </a:lnTo>
                <a:lnTo>
                  <a:pt x="2563" y="844"/>
                </a:lnTo>
                <a:lnTo>
                  <a:pt x="2251" y="1126"/>
                </a:lnTo>
                <a:lnTo>
                  <a:pt x="1969" y="1438"/>
                </a:lnTo>
                <a:lnTo>
                  <a:pt x="1688" y="1782"/>
                </a:lnTo>
                <a:lnTo>
                  <a:pt x="1407" y="2157"/>
                </a:lnTo>
                <a:lnTo>
                  <a:pt x="1157" y="2564"/>
                </a:lnTo>
                <a:lnTo>
                  <a:pt x="938" y="2970"/>
                </a:lnTo>
                <a:lnTo>
                  <a:pt x="719" y="3376"/>
                </a:lnTo>
                <a:lnTo>
                  <a:pt x="531" y="3814"/>
                </a:lnTo>
                <a:lnTo>
                  <a:pt x="375" y="4283"/>
                </a:lnTo>
                <a:lnTo>
                  <a:pt x="250" y="4720"/>
                </a:lnTo>
                <a:lnTo>
                  <a:pt x="125" y="5189"/>
                </a:lnTo>
                <a:lnTo>
                  <a:pt x="63" y="5658"/>
                </a:lnTo>
                <a:lnTo>
                  <a:pt x="0" y="6096"/>
                </a:lnTo>
                <a:lnTo>
                  <a:pt x="0" y="6564"/>
                </a:lnTo>
                <a:lnTo>
                  <a:pt x="0" y="7002"/>
                </a:lnTo>
                <a:lnTo>
                  <a:pt x="63" y="7377"/>
                </a:lnTo>
                <a:lnTo>
                  <a:pt x="125" y="7752"/>
                </a:lnTo>
                <a:lnTo>
                  <a:pt x="250" y="8096"/>
                </a:lnTo>
                <a:lnTo>
                  <a:pt x="375" y="8377"/>
                </a:lnTo>
                <a:lnTo>
                  <a:pt x="531" y="8659"/>
                </a:lnTo>
                <a:lnTo>
                  <a:pt x="719" y="8878"/>
                </a:lnTo>
                <a:lnTo>
                  <a:pt x="938" y="9065"/>
                </a:lnTo>
                <a:lnTo>
                  <a:pt x="1157" y="9221"/>
                </a:lnTo>
                <a:lnTo>
                  <a:pt x="1407" y="9315"/>
                </a:lnTo>
                <a:lnTo>
                  <a:pt x="1688" y="9378"/>
                </a:lnTo>
                <a:lnTo>
                  <a:pt x="2251" y="9378"/>
                </a:lnTo>
                <a:lnTo>
                  <a:pt x="2563" y="9284"/>
                </a:lnTo>
                <a:lnTo>
                  <a:pt x="2907" y="9159"/>
                </a:lnTo>
                <a:lnTo>
                  <a:pt x="3220" y="9003"/>
                </a:lnTo>
                <a:lnTo>
                  <a:pt x="3563" y="8784"/>
                </a:lnTo>
                <a:lnTo>
                  <a:pt x="3876" y="8534"/>
                </a:lnTo>
                <a:lnTo>
                  <a:pt x="4189" y="8252"/>
                </a:lnTo>
                <a:lnTo>
                  <a:pt x="4470" y="7940"/>
                </a:lnTo>
                <a:lnTo>
                  <a:pt x="4751" y="7596"/>
                </a:lnTo>
                <a:lnTo>
                  <a:pt x="5033" y="7221"/>
                </a:lnTo>
                <a:lnTo>
                  <a:pt x="5283" y="6815"/>
                </a:lnTo>
                <a:lnTo>
                  <a:pt x="5501" y="6408"/>
                </a:lnTo>
                <a:lnTo>
                  <a:pt x="5720" y="6002"/>
                </a:lnTo>
                <a:lnTo>
                  <a:pt x="5908" y="5564"/>
                </a:lnTo>
                <a:lnTo>
                  <a:pt x="6064" y="5095"/>
                </a:lnTo>
                <a:lnTo>
                  <a:pt x="6220" y="4658"/>
                </a:lnTo>
                <a:lnTo>
                  <a:pt x="6314" y="4189"/>
                </a:lnTo>
                <a:lnTo>
                  <a:pt x="6408" y="3720"/>
                </a:lnTo>
                <a:lnTo>
                  <a:pt x="6439" y="3282"/>
                </a:lnTo>
                <a:lnTo>
                  <a:pt x="6470" y="2814"/>
                </a:lnTo>
                <a:lnTo>
                  <a:pt x="6439" y="2376"/>
                </a:lnTo>
                <a:lnTo>
                  <a:pt x="6408" y="2001"/>
                </a:lnTo>
                <a:lnTo>
                  <a:pt x="6314" y="1626"/>
                </a:lnTo>
                <a:lnTo>
                  <a:pt x="6220" y="1282"/>
                </a:lnTo>
                <a:lnTo>
                  <a:pt x="6064" y="1001"/>
                </a:lnTo>
                <a:lnTo>
                  <a:pt x="5908" y="719"/>
                </a:lnTo>
                <a:lnTo>
                  <a:pt x="5720" y="501"/>
                </a:lnTo>
                <a:lnTo>
                  <a:pt x="5501" y="313"/>
                </a:lnTo>
                <a:lnTo>
                  <a:pt x="5283" y="157"/>
                </a:lnTo>
                <a:lnTo>
                  <a:pt x="5033" y="63"/>
                </a:lnTo>
                <a:lnTo>
                  <a:pt x="4751" y="0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1"/>
          <p:cNvSpPr/>
          <p:nvPr/>
        </p:nvSpPr>
        <p:spPr>
          <a:xfrm>
            <a:off x="1456303" y="3350776"/>
            <a:ext cx="208240" cy="301115"/>
          </a:xfrm>
          <a:custGeom>
            <a:avLst/>
            <a:gdLst/>
            <a:ahLst/>
            <a:cxnLst/>
            <a:rect l="l" t="t" r="r" b="b"/>
            <a:pathLst>
              <a:path w="4065" h="5878" extrusionOk="0">
                <a:moveTo>
                  <a:pt x="2626" y="1"/>
                </a:moveTo>
                <a:lnTo>
                  <a:pt x="2439" y="63"/>
                </a:lnTo>
                <a:lnTo>
                  <a:pt x="2251" y="126"/>
                </a:lnTo>
                <a:lnTo>
                  <a:pt x="2033" y="251"/>
                </a:lnTo>
                <a:lnTo>
                  <a:pt x="1814" y="376"/>
                </a:lnTo>
                <a:lnTo>
                  <a:pt x="1626" y="532"/>
                </a:lnTo>
                <a:lnTo>
                  <a:pt x="1439" y="720"/>
                </a:lnTo>
                <a:lnTo>
                  <a:pt x="1251" y="907"/>
                </a:lnTo>
                <a:lnTo>
                  <a:pt x="907" y="1345"/>
                </a:lnTo>
                <a:lnTo>
                  <a:pt x="595" y="1845"/>
                </a:lnTo>
                <a:lnTo>
                  <a:pt x="345" y="2408"/>
                </a:lnTo>
                <a:lnTo>
                  <a:pt x="157" y="2970"/>
                </a:lnTo>
                <a:lnTo>
                  <a:pt x="63" y="3533"/>
                </a:lnTo>
                <a:lnTo>
                  <a:pt x="32" y="3814"/>
                </a:lnTo>
                <a:lnTo>
                  <a:pt x="1" y="4096"/>
                </a:lnTo>
                <a:lnTo>
                  <a:pt x="32" y="4377"/>
                </a:lnTo>
                <a:lnTo>
                  <a:pt x="63" y="4627"/>
                </a:lnTo>
                <a:lnTo>
                  <a:pt x="95" y="4877"/>
                </a:lnTo>
                <a:lnTo>
                  <a:pt x="157" y="5065"/>
                </a:lnTo>
                <a:lnTo>
                  <a:pt x="251" y="5252"/>
                </a:lnTo>
                <a:lnTo>
                  <a:pt x="345" y="5408"/>
                </a:lnTo>
                <a:lnTo>
                  <a:pt x="470" y="5565"/>
                </a:lnTo>
                <a:lnTo>
                  <a:pt x="595" y="5690"/>
                </a:lnTo>
                <a:lnTo>
                  <a:pt x="751" y="5783"/>
                </a:lnTo>
                <a:lnTo>
                  <a:pt x="907" y="5846"/>
                </a:lnTo>
                <a:lnTo>
                  <a:pt x="1064" y="5877"/>
                </a:lnTo>
                <a:lnTo>
                  <a:pt x="1439" y="5877"/>
                </a:lnTo>
                <a:lnTo>
                  <a:pt x="1626" y="5815"/>
                </a:lnTo>
                <a:lnTo>
                  <a:pt x="1814" y="5752"/>
                </a:lnTo>
                <a:lnTo>
                  <a:pt x="2033" y="5658"/>
                </a:lnTo>
                <a:lnTo>
                  <a:pt x="2251" y="5502"/>
                </a:lnTo>
                <a:lnTo>
                  <a:pt x="2439" y="5346"/>
                </a:lnTo>
                <a:lnTo>
                  <a:pt x="2626" y="5158"/>
                </a:lnTo>
                <a:lnTo>
                  <a:pt x="2814" y="4971"/>
                </a:lnTo>
                <a:lnTo>
                  <a:pt x="3158" y="4533"/>
                </a:lnTo>
                <a:lnTo>
                  <a:pt x="3470" y="4033"/>
                </a:lnTo>
                <a:lnTo>
                  <a:pt x="3721" y="3470"/>
                </a:lnTo>
                <a:lnTo>
                  <a:pt x="3908" y="2908"/>
                </a:lnTo>
                <a:lnTo>
                  <a:pt x="4033" y="2345"/>
                </a:lnTo>
                <a:lnTo>
                  <a:pt x="4064" y="2064"/>
                </a:lnTo>
                <a:lnTo>
                  <a:pt x="4064" y="1783"/>
                </a:lnTo>
                <a:lnTo>
                  <a:pt x="4064" y="1501"/>
                </a:lnTo>
                <a:lnTo>
                  <a:pt x="4033" y="1251"/>
                </a:lnTo>
                <a:lnTo>
                  <a:pt x="3971" y="1032"/>
                </a:lnTo>
                <a:lnTo>
                  <a:pt x="3908" y="814"/>
                </a:lnTo>
                <a:lnTo>
                  <a:pt x="3814" y="626"/>
                </a:lnTo>
                <a:lnTo>
                  <a:pt x="3721" y="470"/>
                </a:lnTo>
                <a:lnTo>
                  <a:pt x="3595" y="313"/>
                </a:lnTo>
                <a:lnTo>
                  <a:pt x="3470" y="188"/>
                </a:lnTo>
                <a:lnTo>
                  <a:pt x="3314" y="95"/>
                </a:lnTo>
                <a:lnTo>
                  <a:pt x="3158" y="32"/>
                </a:lnTo>
                <a:lnTo>
                  <a:pt x="30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1"/>
          <p:cNvSpPr/>
          <p:nvPr/>
        </p:nvSpPr>
        <p:spPr>
          <a:xfrm>
            <a:off x="1470749" y="3369986"/>
            <a:ext cx="179399" cy="262695"/>
          </a:xfrm>
          <a:custGeom>
            <a:avLst/>
            <a:gdLst/>
            <a:ahLst/>
            <a:cxnLst/>
            <a:rect l="l" t="t" r="r" b="b"/>
            <a:pathLst>
              <a:path w="3502" h="5128" extrusionOk="0">
                <a:moveTo>
                  <a:pt x="2438" y="1"/>
                </a:moveTo>
                <a:lnTo>
                  <a:pt x="2282" y="32"/>
                </a:lnTo>
                <a:lnTo>
                  <a:pt x="2094" y="63"/>
                </a:lnTo>
                <a:lnTo>
                  <a:pt x="1938" y="126"/>
                </a:lnTo>
                <a:lnTo>
                  <a:pt x="1751" y="220"/>
                </a:lnTo>
                <a:lnTo>
                  <a:pt x="1563" y="345"/>
                </a:lnTo>
                <a:lnTo>
                  <a:pt x="1407" y="470"/>
                </a:lnTo>
                <a:lnTo>
                  <a:pt x="1063" y="814"/>
                </a:lnTo>
                <a:lnTo>
                  <a:pt x="782" y="1189"/>
                </a:lnTo>
                <a:lnTo>
                  <a:pt x="500" y="1626"/>
                </a:lnTo>
                <a:lnTo>
                  <a:pt x="313" y="2095"/>
                </a:lnTo>
                <a:lnTo>
                  <a:pt x="125" y="2595"/>
                </a:lnTo>
                <a:lnTo>
                  <a:pt x="31" y="3095"/>
                </a:lnTo>
                <a:lnTo>
                  <a:pt x="0" y="3564"/>
                </a:lnTo>
                <a:lnTo>
                  <a:pt x="0" y="3814"/>
                </a:lnTo>
                <a:lnTo>
                  <a:pt x="31" y="4033"/>
                </a:lnTo>
                <a:lnTo>
                  <a:pt x="63" y="4221"/>
                </a:lnTo>
                <a:lnTo>
                  <a:pt x="125" y="4408"/>
                </a:lnTo>
                <a:lnTo>
                  <a:pt x="219" y="4565"/>
                </a:lnTo>
                <a:lnTo>
                  <a:pt x="313" y="4721"/>
                </a:lnTo>
                <a:lnTo>
                  <a:pt x="407" y="4846"/>
                </a:lnTo>
                <a:lnTo>
                  <a:pt x="500" y="4940"/>
                </a:lnTo>
                <a:lnTo>
                  <a:pt x="625" y="5002"/>
                </a:lnTo>
                <a:lnTo>
                  <a:pt x="782" y="5065"/>
                </a:lnTo>
                <a:lnTo>
                  <a:pt x="907" y="5096"/>
                </a:lnTo>
                <a:lnTo>
                  <a:pt x="1063" y="5127"/>
                </a:lnTo>
                <a:lnTo>
                  <a:pt x="1219" y="5096"/>
                </a:lnTo>
                <a:lnTo>
                  <a:pt x="1407" y="5065"/>
                </a:lnTo>
                <a:lnTo>
                  <a:pt x="1563" y="5002"/>
                </a:lnTo>
                <a:lnTo>
                  <a:pt x="1751" y="4908"/>
                </a:lnTo>
                <a:lnTo>
                  <a:pt x="1938" y="4783"/>
                </a:lnTo>
                <a:lnTo>
                  <a:pt x="2094" y="4658"/>
                </a:lnTo>
                <a:lnTo>
                  <a:pt x="2438" y="4314"/>
                </a:lnTo>
                <a:lnTo>
                  <a:pt x="2751" y="3939"/>
                </a:lnTo>
                <a:lnTo>
                  <a:pt x="3001" y="3502"/>
                </a:lnTo>
                <a:lnTo>
                  <a:pt x="3220" y="3033"/>
                </a:lnTo>
                <a:lnTo>
                  <a:pt x="3376" y="2533"/>
                </a:lnTo>
                <a:lnTo>
                  <a:pt x="3470" y="2033"/>
                </a:lnTo>
                <a:lnTo>
                  <a:pt x="3501" y="1564"/>
                </a:lnTo>
                <a:lnTo>
                  <a:pt x="3501" y="1314"/>
                </a:lnTo>
                <a:lnTo>
                  <a:pt x="3470" y="1095"/>
                </a:lnTo>
                <a:lnTo>
                  <a:pt x="3439" y="907"/>
                </a:lnTo>
                <a:lnTo>
                  <a:pt x="3376" y="720"/>
                </a:lnTo>
                <a:lnTo>
                  <a:pt x="3282" y="564"/>
                </a:lnTo>
                <a:lnTo>
                  <a:pt x="3220" y="407"/>
                </a:lnTo>
                <a:lnTo>
                  <a:pt x="3095" y="282"/>
                </a:lnTo>
                <a:lnTo>
                  <a:pt x="3001" y="188"/>
                </a:lnTo>
                <a:lnTo>
                  <a:pt x="2876" y="126"/>
                </a:lnTo>
                <a:lnTo>
                  <a:pt x="2751" y="63"/>
                </a:lnTo>
                <a:lnTo>
                  <a:pt x="2595" y="32"/>
                </a:lnTo>
                <a:lnTo>
                  <a:pt x="2438" y="1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1"/>
          <p:cNvSpPr/>
          <p:nvPr/>
        </p:nvSpPr>
        <p:spPr>
          <a:xfrm>
            <a:off x="1462706" y="3361995"/>
            <a:ext cx="195433" cy="278678"/>
          </a:xfrm>
          <a:custGeom>
            <a:avLst/>
            <a:gdLst/>
            <a:ahLst/>
            <a:cxnLst/>
            <a:rect l="l" t="t" r="r" b="b"/>
            <a:pathLst>
              <a:path w="3815" h="5440" extrusionOk="0">
                <a:moveTo>
                  <a:pt x="3095" y="1"/>
                </a:moveTo>
                <a:lnTo>
                  <a:pt x="2439" y="1251"/>
                </a:lnTo>
                <a:lnTo>
                  <a:pt x="2345" y="1345"/>
                </a:lnTo>
                <a:lnTo>
                  <a:pt x="2251" y="1376"/>
                </a:lnTo>
                <a:lnTo>
                  <a:pt x="2220" y="1376"/>
                </a:lnTo>
                <a:lnTo>
                  <a:pt x="2189" y="1345"/>
                </a:lnTo>
                <a:lnTo>
                  <a:pt x="2158" y="1251"/>
                </a:lnTo>
                <a:lnTo>
                  <a:pt x="2158" y="32"/>
                </a:lnTo>
                <a:lnTo>
                  <a:pt x="1658" y="313"/>
                </a:lnTo>
                <a:lnTo>
                  <a:pt x="1658" y="1532"/>
                </a:lnTo>
                <a:lnTo>
                  <a:pt x="1626" y="1689"/>
                </a:lnTo>
                <a:lnTo>
                  <a:pt x="1564" y="1782"/>
                </a:lnTo>
                <a:lnTo>
                  <a:pt x="1470" y="1845"/>
                </a:lnTo>
                <a:lnTo>
                  <a:pt x="1439" y="1876"/>
                </a:lnTo>
                <a:lnTo>
                  <a:pt x="1376" y="1845"/>
                </a:lnTo>
                <a:lnTo>
                  <a:pt x="751" y="1345"/>
                </a:lnTo>
                <a:lnTo>
                  <a:pt x="376" y="2032"/>
                </a:lnTo>
                <a:lnTo>
                  <a:pt x="1032" y="2532"/>
                </a:lnTo>
                <a:lnTo>
                  <a:pt x="1064" y="2564"/>
                </a:lnTo>
                <a:lnTo>
                  <a:pt x="1064" y="2626"/>
                </a:lnTo>
                <a:lnTo>
                  <a:pt x="1064" y="2751"/>
                </a:lnTo>
                <a:lnTo>
                  <a:pt x="1001" y="2876"/>
                </a:lnTo>
                <a:lnTo>
                  <a:pt x="907" y="2970"/>
                </a:lnTo>
                <a:lnTo>
                  <a:pt x="1" y="3470"/>
                </a:lnTo>
                <a:lnTo>
                  <a:pt x="1" y="4158"/>
                </a:lnTo>
                <a:lnTo>
                  <a:pt x="907" y="3627"/>
                </a:lnTo>
                <a:lnTo>
                  <a:pt x="1001" y="3627"/>
                </a:lnTo>
                <a:lnTo>
                  <a:pt x="1064" y="3689"/>
                </a:lnTo>
                <a:lnTo>
                  <a:pt x="1064" y="3783"/>
                </a:lnTo>
                <a:lnTo>
                  <a:pt x="1032" y="3939"/>
                </a:lnTo>
                <a:lnTo>
                  <a:pt x="376" y="5158"/>
                </a:lnTo>
                <a:lnTo>
                  <a:pt x="751" y="5439"/>
                </a:lnTo>
                <a:lnTo>
                  <a:pt x="1376" y="4189"/>
                </a:lnTo>
                <a:lnTo>
                  <a:pt x="1470" y="4095"/>
                </a:lnTo>
                <a:lnTo>
                  <a:pt x="1564" y="4064"/>
                </a:lnTo>
                <a:lnTo>
                  <a:pt x="1595" y="4064"/>
                </a:lnTo>
                <a:lnTo>
                  <a:pt x="1626" y="4095"/>
                </a:lnTo>
                <a:lnTo>
                  <a:pt x="1658" y="4189"/>
                </a:lnTo>
                <a:lnTo>
                  <a:pt x="1658" y="5408"/>
                </a:lnTo>
                <a:lnTo>
                  <a:pt x="2158" y="5127"/>
                </a:lnTo>
                <a:lnTo>
                  <a:pt x="2158" y="3908"/>
                </a:lnTo>
                <a:lnTo>
                  <a:pt x="2189" y="3752"/>
                </a:lnTo>
                <a:lnTo>
                  <a:pt x="2251" y="3658"/>
                </a:lnTo>
                <a:lnTo>
                  <a:pt x="2345" y="3595"/>
                </a:lnTo>
                <a:lnTo>
                  <a:pt x="2408" y="3564"/>
                </a:lnTo>
                <a:lnTo>
                  <a:pt x="2439" y="3595"/>
                </a:lnTo>
                <a:lnTo>
                  <a:pt x="3095" y="4095"/>
                </a:lnTo>
                <a:lnTo>
                  <a:pt x="3439" y="3408"/>
                </a:lnTo>
                <a:lnTo>
                  <a:pt x="2783" y="2908"/>
                </a:lnTo>
                <a:lnTo>
                  <a:pt x="2752" y="2876"/>
                </a:lnTo>
                <a:lnTo>
                  <a:pt x="2752" y="2814"/>
                </a:lnTo>
                <a:lnTo>
                  <a:pt x="2752" y="2689"/>
                </a:lnTo>
                <a:lnTo>
                  <a:pt x="2814" y="2564"/>
                </a:lnTo>
                <a:lnTo>
                  <a:pt x="2908" y="2470"/>
                </a:lnTo>
                <a:lnTo>
                  <a:pt x="3814" y="1970"/>
                </a:lnTo>
                <a:lnTo>
                  <a:pt x="3814" y="1282"/>
                </a:lnTo>
                <a:lnTo>
                  <a:pt x="2908" y="1814"/>
                </a:lnTo>
                <a:lnTo>
                  <a:pt x="2814" y="1814"/>
                </a:lnTo>
                <a:lnTo>
                  <a:pt x="2752" y="1751"/>
                </a:lnTo>
                <a:lnTo>
                  <a:pt x="2752" y="1657"/>
                </a:lnTo>
                <a:lnTo>
                  <a:pt x="2783" y="1501"/>
                </a:lnTo>
                <a:lnTo>
                  <a:pt x="3439" y="282"/>
                </a:lnTo>
                <a:lnTo>
                  <a:pt x="30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1"/>
          <p:cNvSpPr/>
          <p:nvPr/>
        </p:nvSpPr>
        <p:spPr>
          <a:xfrm>
            <a:off x="1536369" y="3467672"/>
            <a:ext cx="48103" cy="67313"/>
          </a:xfrm>
          <a:custGeom>
            <a:avLst/>
            <a:gdLst/>
            <a:ahLst/>
            <a:cxnLst/>
            <a:rect l="l" t="t" r="r" b="b"/>
            <a:pathLst>
              <a:path w="939" h="1314" extrusionOk="0">
                <a:moveTo>
                  <a:pt x="563" y="1"/>
                </a:moveTo>
                <a:lnTo>
                  <a:pt x="470" y="32"/>
                </a:lnTo>
                <a:lnTo>
                  <a:pt x="376" y="94"/>
                </a:lnTo>
                <a:lnTo>
                  <a:pt x="282" y="188"/>
                </a:lnTo>
                <a:lnTo>
                  <a:pt x="157" y="407"/>
                </a:lnTo>
                <a:lnTo>
                  <a:pt x="63" y="657"/>
                </a:lnTo>
                <a:lnTo>
                  <a:pt x="1" y="938"/>
                </a:lnTo>
                <a:lnTo>
                  <a:pt x="32" y="1032"/>
                </a:lnTo>
                <a:lnTo>
                  <a:pt x="63" y="1157"/>
                </a:lnTo>
                <a:lnTo>
                  <a:pt x="95" y="1220"/>
                </a:lnTo>
                <a:lnTo>
                  <a:pt x="157" y="1282"/>
                </a:lnTo>
                <a:lnTo>
                  <a:pt x="220" y="1313"/>
                </a:lnTo>
                <a:lnTo>
                  <a:pt x="376" y="1313"/>
                </a:lnTo>
                <a:lnTo>
                  <a:pt x="470" y="1282"/>
                </a:lnTo>
                <a:lnTo>
                  <a:pt x="563" y="1220"/>
                </a:lnTo>
                <a:lnTo>
                  <a:pt x="657" y="1126"/>
                </a:lnTo>
                <a:lnTo>
                  <a:pt x="813" y="907"/>
                </a:lnTo>
                <a:lnTo>
                  <a:pt x="907" y="657"/>
                </a:lnTo>
                <a:lnTo>
                  <a:pt x="938" y="376"/>
                </a:lnTo>
                <a:lnTo>
                  <a:pt x="938" y="282"/>
                </a:lnTo>
                <a:lnTo>
                  <a:pt x="907" y="157"/>
                </a:lnTo>
                <a:lnTo>
                  <a:pt x="845" y="94"/>
                </a:lnTo>
                <a:lnTo>
                  <a:pt x="813" y="32"/>
                </a:lnTo>
                <a:lnTo>
                  <a:pt x="720" y="1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1"/>
          <p:cNvSpPr/>
          <p:nvPr/>
        </p:nvSpPr>
        <p:spPr>
          <a:xfrm>
            <a:off x="662153" y="3008131"/>
            <a:ext cx="353931" cy="270686"/>
          </a:xfrm>
          <a:custGeom>
            <a:avLst/>
            <a:gdLst/>
            <a:ahLst/>
            <a:cxnLst/>
            <a:rect l="l" t="t" r="r" b="b"/>
            <a:pathLst>
              <a:path w="6909" h="5284" extrusionOk="0">
                <a:moveTo>
                  <a:pt x="438" y="1"/>
                </a:moveTo>
                <a:lnTo>
                  <a:pt x="313" y="32"/>
                </a:lnTo>
                <a:lnTo>
                  <a:pt x="219" y="63"/>
                </a:lnTo>
                <a:lnTo>
                  <a:pt x="125" y="126"/>
                </a:lnTo>
                <a:lnTo>
                  <a:pt x="63" y="220"/>
                </a:lnTo>
                <a:lnTo>
                  <a:pt x="0" y="313"/>
                </a:lnTo>
                <a:lnTo>
                  <a:pt x="0" y="438"/>
                </a:lnTo>
                <a:lnTo>
                  <a:pt x="0" y="938"/>
                </a:lnTo>
                <a:lnTo>
                  <a:pt x="63" y="1501"/>
                </a:lnTo>
                <a:lnTo>
                  <a:pt x="188" y="2095"/>
                </a:lnTo>
                <a:lnTo>
                  <a:pt x="282" y="2376"/>
                </a:lnTo>
                <a:lnTo>
                  <a:pt x="375" y="2689"/>
                </a:lnTo>
                <a:lnTo>
                  <a:pt x="500" y="2939"/>
                </a:lnTo>
                <a:lnTo>
                  <a:pt x="657" y="3189"/>
                </a:lnTo>
                <a:lnTo>
                  <a:pt x="844" y="3408"/>
                </a:lnTo>
                <a:lnTo>
                  <a:pt x="1063" y="3627"/>
                </a:lnTo>
                <a:lnTo>
                  <a:pt x="1282" y="3877"/>
                </a:lnTo>
                <a:lnTo>
                  <a:pt x="1532" y="4064"/>
                </a:lnTo>
                <a:lnTo>
                  <a:pt x="2094" y="4471"/>
                </a:lnTo>
                <a:lnTo>
                  <a:pt x="2688" y="4783"/>
                </a:lnTo>
                <a:lnTo>
                  <a:pt x="3282" y="5033"/>
                </a:lnTo>
                <a:lnTo>
                  <a:pt x="3564" y="5127"/>
                </a:lnTo>
                <a:lnTo>
                  <a:pt x="3876" y="5189"/>
                </a:lnTo>
                <a:lnTo>
                  <a:pt x="4157" y="5252"/>
                </a:lnTo>
                <a:lnTo>
                  <a:pt x="4408" y="5283"/>
                </a:lnTo>
                <a:lnTo>
                  <a:pt x="4720" y="5283"/>
                </a:lnTo>
                <a:lnTo>
                  <a:pt x="5033" y="5221"/>
                </a:lnTo>
                <a:lnTo>
                  <a:pt x="5345" y="5158"/>
                </a:lnTo>
                <a:lnTo>
                  <a:pt x="5627" y="5033"/>
                </a:lnTo>
                <a:lnTo>
                  <a:pt x="5908" y="4908"/>
                </a:lnTo>
                <a:lnTo>
                  <a:pt x="6189" y="4783"/>
                </a:lnTo>
                <a:lnTo>
                  <a:pt x="6658" y="4502"/>
                </a:lnTo>
                <a:lnTo>
                  <a:pt x="6783" y="4377"/>
                </a:lnTo>
                <a:lnTo>
                  <a:pt x="6846" y="4252"/>
                </a:lnTo>
                <a:lnTo>
                  <a:pt x="6908" y="4127"/>
                </a:lnTo>
                <a:lnTo>
                  <a:pt x="6908" y="4002"/>
                </a:lnTo>
                <a:lnTo>
                  <a:pt x="6877" y="3845"/>
                </a:lnTo>
                <a:lnTo>
                  <a:pt x="6814" y="3720"/>
                </a:lnTo>
                <a:lnTo>
                  <a:pt x="6752" y="3595"/>
                </a:lnTo>
                <a:lnTo>
                  <a:pt x="6627" y="3502"/>
                </a:lnTo>
                <a:lnTo>
                  <a:pt x="657" y="63"/>
                </a:lnTo>
                <a:lnTo>
                  <a:pt x="532" y="32"/>
                </a:lnTo>
                <a:lnTo>
                  <a:pt x="438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1"/>
          <p:cNvSpPr/>
          <p:nvPr/>
        </p:nvSpPr>
        <p:spPr>
          <a:xfrm>
            <a:off x="1637232" y="2004218"/>
            <a:ext cx="839106" cy="848686"/>
          </a:xfrm>
          <a:custGeom>
            <a:avLst/>
            <a:gdLst/>
            <a:ahLst/>
            <a:cxnLst/>
            <a:rect l="l" t="t" r="r" b="b"/>
            <a:pathLst>
              <a:path w="16380" h="16567" extrusionOk="0">
                <a:moveTo>
                  <a:pt x="15536" y="0"/>
                </a:moveTo>
                <a:lnTo>
                  <a:pt x="15286" y="32"/>
                </a:lnTo>
                <a:lnTo>
                  <a:pt x="15161" y="63"/>
                </a:lnTo>
                <a:lnTo>
                  <a:pt x="15036" y="125"/>
                </a:lnTo>
                <a:lnTo>
                  <a:pt x="8941" y="3657"/>
                </a:lnTo>
                <a:lnTo>
                  <a:pt x="8128" y="4158"/>
                </a:lnTo>
                <a:lnTo>
                  <a:pt x="7378" y="4689"/>
                </a:lnTo>
                <a:lnTo>
                  <a:pt x="6659" y="5314"/>
                </a:lnTo>
                <a:lnTo>
                  <a:pt x="6002" y="5970"/>
                </a:lnTo>
                <a:lnTo>
                  <a:pt x="5377" y="6658"/>
                </a:lnTo>
                <a:lnTo>
                  <a:pt x="4815" y="7408"/>
                </a:lnTo>
                <a:lnTo>
                  <a:pt x="4314" y="8190"/>
                </a:lnTo>
                <a:lnTo>
                  <a:pt x="3846" y="9002"/>
                </a:lnTo>
                <a:lnTo>
                  <a:pt x="1" y="16567"/>
                </a:lnTo>
                <a:lnTo>
                  <a:pt x="15848" y="6721"/>
                </a:lnTo>
                <a:lnTo>
                  <a:pt x="16380" y="969"/>
                </a:lnTo>
                <a:lnTo>
                  <a:pt x="16380" y="844"/>
                </a:lnTo>
                <a:lnTo>
                  <a:pt x="16349" y="719"/>
                </a:lnTo>
                <a:lnTo>
                  <a:pt x="16286" y="500"/>
                </a:lnTo>
                <a:lnTo>
                  <a:pt x="16161" y="282"/>
                </a:lnTo>
                <a:lnTo>
                  <a:pt x="15973" y="157"/>
                </a:lnTo>
                <a:lnTo>
                  <a:pt x="15755" y="32"/>
                </a:lnTo>
                <a:lnTo>
                  <a:pt x="15536" y="0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1"/>
          <p:cNvSpPr/>
          <p:nvPr/>
        </p:nvSpPr>
        <p:spPr>
          <a:xfrm>
            <a:off x="1678878" y="2348452"/>
            <a:ext cx="770257" cy="968814"/>
          </a:xfrm>
          <a:custGeom>
            <a:avLst/>
            <a:gdLst/>
            <a:ahLst/>
            <a:cxnLst/>
            <a:rect l="l" t="t" r="r" b="b"/>
            <a:pathLst>
              <a:path w="15036" h="18912" extrusionOk="0">
                <a:moveTo>
                  <a:pt x="15035" y="1"/>
                </a:moveTo>
                <a:lnTo>
                  <a:pt x="14160" y="595"/>
                </a:lnTo>
                <a:lnTo>
                  <a:pt x="12941" y="10659"/>
                </a:lnTo>
                <a:lnTo>
                  <a:pt x="1" y="18099"/>
                </a:lnTo>
                <a:lnTo>
                  <a:pt x="282" y="18411"/>
                </a:lnTo>
                <a:lnTo>
                  <a:pt x="438" y="18661"/>
                </a:lnTo>
                <a:lnTo>
                  <a:pt x="595" y="18911"/>
                </a:lnTo>
                <a:lnTo>
                  <a:pt x="13691" y="11347"/>
                </a:lnTo>
                <a:lnTo>
                  <a:pt x="15035" y="1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1"/>
          <p:cNvSpPr/>
          <p:nvPr/>
        </p:nvSpPr>
        <p:spPr>
          <a:xfrm>
            <a:off x="1661257" y="2647863"/>
            <a:ext cx="621338" cy="374780"/>
          </a:xfrm>
          <a:custGeom>
            <a:avLst/>
            <a:gdLst/>
            <a:ahLst/>
            <a:cxnLst/>
            <a:rect l="l" t="t" r="r" b="b"/>
            <a:pathLst>
              <a:path w="12129" h="7316" extrusionOk="0">
                <a:moveTo>
                  <a:pt x="12129" y="1"/>
                </a:moveTo>
                <a:lnTo>
                  <a:pt x="563" y="6033"/>
                </a:lnTo>
                <a:lnTo>
                  <a:pt x="1" y="7002"/>
                </a:lnTo>
                <a:lnTo>
                  <a:pt x="563" y="7315"/>
                </a:lnTo>
                <a:lnTo>
                  <a:pt x="12129" y="1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1"/>
          <p:cNvSpPr/>
          <p:nvPr/>
        </p:nvSpPr>
        <p:spPr>
          <a:xfrm>
            <a:off x="1608443" y="2955317"/>
            <a:ext cx="107322" cy="102506"/>
          </a:xfrm>
          <a:custGeom>
            <a:avLst/>
            <a:gdLst/>
            <a:ahLst/>
            <a:cxnLst/>
            <a:rect l="l" t="t" r="r" b="b"/>
            <a:pathLst>
              <a:path w="2095" h="2001" extrusionOk="0">
                <a:moveTo>
                  <a:pt x="1657" y="0"/>
                </a:moveTo>
                <a:lnTo>
                  <a:pt x="1563" y="63"/>
                </a:lnTo>
                <a:lnTo>
                  <a:pt x="282" y="813"/>
                </a:lnTo>
                <a:lnTo>
                  <a:pt x="157" y="875"/>
                </a:lnTo>
                <a:lnTo>
                  <a:pt x="63" y="1000"/>
                </a:lnTo>
                <a:lnTo>
                  <a:pt x="32" y="1126"/>
                </a:lnTo>
                <a:lnTo>
                  <a:pt x="0" y="1282"/>
                </a:lnTo>
                <a:lnTo>
                  <a:pt x="0" y="1563"/>
                </a:lnTo>
                <a:lnTo>
                  <a:pt x="0" y="1688"/>
                </a:lnTo>
                <a:lnTo>
                  <a:pt x="32" y="1813"/>
                </a:lnTo>
                <a:lnTo>
                  <a:pt x="94" y="1907"/>
                </a:lnTo>
                <a:lnTo>
                  <a:pt x="157" y="1969"/>
                </a:lnTo>
                <a:lnTo>
                  <a:pt x="219" y="2001"/>
                </a:lnTo>
                <a:lnTo>
                  <a:pt x="407" y="2001"/>
                </a:lnTo>
                <a:lnTo>
                  <a:pt x="532" y="1938"/>
                </a:lnTo>
                <a:lnTo>
                  <a:pt x="1813" y="1219"/>
                </a:lnTo>
                <a:lnTo>
                  <a:pt x="1907" y="1126"/>
                </a:lnTo>
                <a:lnTo>
                  <a:pt x="2001" y="1000"/>
                </a:lnTo>
                <a:lnTo>
                  <a:pt x="2063" y="875"/>
                </a:lnTo>
                <a:lnTo>
                  <a:pt x="2095" y="719"/>
                </a:lnTo>
                <a:lnTo>
                  <a:pt x="2095" y="438"/>
                </a:lnTo>
                <a:lnTo>
                  <a:pt x="2063" y="313"/>
                </a:lnTo>
                <a:lnTo>
                  <a:pt x="2032" y="188"/>
                </a:lnTo>
                <a:lnTo>
                  <a:pt x="2001" y="125"/>
                </a:lnTo>
                <a:lnTo>
                  <a:pt x="1938" y="31"/>
                </a:lnTo>
                <a:lnTo>
                  <a:pt x="1845" y="0"/>
                </a:lnTo>
                <a:close/>
              </a:path>
            </a:pathLst>
          </a:custGeom>
          <a:solidFill>
            <a:srgbClr val="F3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1"/>
          <p:cNvSpPr/>
          <p:nvPr/>
        </p:nvSpPr>
        <p:spPr>
          <a:xfrm>
            <a:off x="662153" y="2872025"/>
            <a:ext cx="466017" cy="277090"/>
          </a:xfrm>
          <a:custGeom>
            <a:avLst/>
            <a:gdLst/>
            <a:ahLst/>
            <a:cxnLst/>
            <a:rect l="l" t="t" r="r" b="b"/>
            <a:pathLst>
              <a:path w="9097" h="5409" extrusionOk="0">
                <a:moveTo>
                  <a:pt x="313" y="1"/>
                </a:moveTo>
                <a:lnTo>
                  <a:pt x="0" y="220"/>
                </a:lnTo>
                <a:lnTo>
                  <a:pt x="94" y="407"/>
                </a:lnTo>
                <a:lnTo>
                  <a:pt x="469" y="876"/>
                </a:lnTo>
                <a:lnTo>
                  <a:pt x="750" y="1189"/>
                </a:lnTo>
                <a:lnTo>
                  <a:pt x="1125" y="1564"/>
                </a:lnTo>
                <a:lnTo>
                  <a:pt x="1532" y="1939"/>
                </a:lnTo>
                <a:lnTo>
                  <a:pt x="2032" y="2376"/>
                </a:lnTo>
                <a:lnTo>
                  <a:pt x="2626" y="2783"/>
                </a:lnTo>
                <a:lnTo>
                  <a:pt x="3282" y="3220"/>
                </a:lnTo>
                <a:lnTo>
                  <a:pt x="4032" y="3658"/>
                </a:lnTo>
                <a:lnTo>
                  <a:pt x="4845" y="4096"/>
                </a:lnTo>
                <a:lnTo>
                  <a:pt x="5752" y="4471"/>
                </a:lnTo>
                <a:lnTo>
                  <a:pt x="6752" y="4846"/>
                </a:lnTo>
                <a:lnTo>
                  <a:pt x="7846" y="5158"/>
                </a:lnTo>
                <a:lnTo>
                  <a:pt x="8408" y="5283"/>
                </a:lnTo>
                <a:lnTo>
                  <a:pt x="9034" y="5408"/>
                </a:lnTo>
                <a:lnTo>
                  <a:pt x="9096" y="5033"/>
                </a:lnTo>
                <a:lnTo>
                  <a:pt x="8502" y="4908"/>
                </a:lnTo>
                <a:lnTo>
                  <a:pt x="7940" y="4783"/>
                </a:lnTo>
                <a:lnTo>
                  <a:pt x="6877" y="4471"/>
                </a:lnTo>
                <a:lnTo>
                  <a:pt x="5908" y="4127"/>
                </a:lnTo>
                <a:lnTo>
                  <a:pt x="5001" y="3720"/>
                </a:lnTo>
                <a:lnTo>
                  <a:pt x="4220" y="3314"/>
                </a:lnTo>
                <a:lnTo>
                  <a:pt x="3501" y="2908"/>
                </a:lnTo>
                <a:lnTo>
                  <a:pt x="2845" y="2470"/>
                </a:lnTo>
                <a:lnTo>
                  <a:pt x="2282" y="2064"/>
                </a:lnTo>
                <a:lnTo>
                  <a:pt x="1813" y="1657"/>
                </a:lnTo>
                <a:lnTo>
                  <a:pt x="1376" y="1282"/>
                </a:lnTo>
                <a:lnTo>
                  <a:pt x="1063" y="907"/>
                </a:lnTo>
                <a:lnTo>
                  <a:pt x="782" y="626"/>
                </a:lnTo>
                <a:lnTo>
                  <a:pt x="438" y="157"/>
                </a:lnTo>
                <a:lnTo>
                  <a:pt x="344" y="63"/>
                </a:lnTo>
                <a:lnTo>
                  <a:pt x="313" y="32"/>
                </a:lnTo>
                <a:lnTo>
                  <a:pt x="313" y="1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1"/>
          <p:cNvSpPr/>
          <p:nvPr/>
        </p:nvSpPr>
        <p:spPr>
          <a:xfrm>
            <a:off x="1629241" y="2766347"/>
            <a:ext cx="179399" cy="128171"/>
          </a:xfrm>
          <a:custGeom>
            <a:avLst/>
            <a:gdLst/>
            <a:ahLst/>
            <a:cxnLst/>
            <a:rect l="l" t="t" r="r" b="b"/>
            <a:pathLst>
              <a:path w="3502" h="2502" extrusionOk="0">
                <a:moveTo>
                  <a:pt x="1345" y="1"/>
                </a:moveTo>
                <a:lnTo>
                  <a:pt x="1157" y="32"/>
                </a:lnTo>
                <a:lnTo>
                  <a:pt x="1001" y="63"/>
                </a:lnTo>
                <a:lnTo>
                  <a:pt x="813" y="126"/>
                </a:lnTo>
                <a:lnTo>
                  <a:pt x="657" y="188"/>
                </a:lnTo>
                <a:lnTo>
                  <a:pt x="532" y="282"/>
                </a:lnTo>
                <a:lnTo>
                  <a:pt x="407" y="407"/>
                </a:lnTo>
                <a:lnTo>
                  <a:pt x="282" y="532"/>
                </a:lnTo>
                <a:lnTo>
                  <a:pt x="188" y="657"/>
                </a:lnTo>
                <a:lnTo>
                  <a:pt x="94" y="845"/>
                </a:lnTo>
                <a:lnTo>
                  <a:pt x="32" y="1001"/>
                </a:lnTo>
                <a:lnTo>
                  <a:pt x="1" y="1189"/>
                </a:lnTo>
                <a:lnTo>
                  <a:pt x="1" y="1376"/>
                </a:lnTo>
                <a:lnTo>
                  <a:pt x="1" y="1501"/>
                </a:lnTo>
                <a:lnTo>
                  <a:pt x="63" y="1626"/>
                </a:lnTo>
                <a:lnTo>
                  <a:pt x="126" y="1751"/>
                </a:lnTo>
                <a:lnTo>
                  <a:pt x="251" y="1814"/>
                </a:lnTo>
                <a:lnTo>
                  <a:pt x="813" y="2158"/>
                </a:lnTo>
                <a:lnTo>
                  <a:pt x="1157" y="2314"/>
                </a:lnTo>
                <a:lnTo>
                  <a:pt x="1501" y="2439"/>
                </a:lnTo>
                <a:lnTo>
                  <a:pt x="1845" y="2470"/>
                </a:lnTo>
                <a:lnTo>
                  <a:pt x="2220" y="2501"/>
                </a:lnTo>
                <a:lnTo>
                  <a:pt x="2876" y="2439"/>
                </a:lnTo>
                <a:lnTo>
                  <a:pt x="3033" y="2408"/>
                </a:lnTo>
                <a:lnTo>
                  <a:pt x="3189" y="2345"/>
                </a:lnTo>
                <a:lnTo>
                  <a:pt x="3314" y="2251"/>
                </a:lnTo>
                <a:lnTo>
                  <a:pt x="3408" y="2158"/>
                </a:lnTo>
                <a:lnTo>
                  <a:pt x="3470" y="2001"/>
                </a:lnTo>
                <a:lnTo>
                  <a:pt x="3501" y="1876"/>
                </a:lnTo>
                <a:lnTo>
                  <a:pt x="3501" y="1720"/>
                </a:lnTo>
                <a:lnTo>
                  <a:pt x="3470" y="1564"/>
                </a:lnTo>
                <a:lnTo>
                  <a:pt x="3314" y="1220"/>
                </a:lnTo>
                <a:lnTo>
                  <a:pt x="3095" y="939"/>
                </a:lnTo>
                <a:lnTo>
                  <a:pt x="2845" y="689"/>
                </a:lnTo>
                <a:lnTo>
                  <a:pt x="2533" y="470"/>
                </a:lnTo>
                <a:lnTo>
                  <a:pt x="2032" y="188"/>
                </a:lnTo>
                <a:lnTo>
                  <a:pt x="1876" y="95"/>
                </a:lnTo>
                <a:lnTo>
                  <a:pt x="1689" y="32"/>
                </a:lnTo>
                <a:lnTo>
                  <a:pt x="15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1"/>
          <p:cNvSpPr/>
          <p:nvPr/>
        </p:nvSpPr>
        <p:spPr>
          <a:xfrm>
            <a:off x="2545102" y="1912935"/>
            <a:ext cx="200248" cy="325090"/>
          </a:xfrm>
          <a:custGeom>
            <a:avLst/>
            <a:gdLst/>
            <a:ahLst/>
            <a:cxnLst/>
            <a:rect l="l" t="t" r="r" b="b"/>
            <a:pathLst>
              <a:path w="3909" h="6346" extrusionOk="0">
                <a:moveTo>
                  <a:pt x="501" y="1"/>
                </a:moveTo>
                <a:lnTo>
                  <a:pt x="1" y="4752"/>
                </a:lnTo>
                <a:lnTo>
                  <a:pt x="1" y="4971"/>
                </a:lnTo>
                <a:lnTo>
                  <a:pt x="1" y="5189"/>
                </a:lnTo>
                <a:lnTo>
                  <a:pt x="63" y="5377"/>
                </a:lnTo>
                <a:lnTo>
                  <a:pt x="126" y="5564"/>
                </a:lnTo>
                <a:lnTo>
                  <a:pt x="220" y="5721"/>
                </a:lnTo>
                <a:lnTo>
                  <a:pt x="345" y="5877"/>
                </a:lnTo>
                <a:lnTo>
                  <a:pt x="501" y="6002"/>
                </a:lnTo>
                <a:lnTo>
                  <a:pt x="657" y="6127"/>
                </a:lnTo>
                <a:lnTo>
                  <a:pt x="814" y="6221"/>
                </a:lnTo>
                <a:lnTo>
                  <a:pt x="1001" y="6283"/>
                </a:lnTo>
                <a:lnTo>
                  <a:pt x="1157" y="6346"/>
                </a:lnTo>
                <a:lnTo>
                  <a:pt x="1564" y="6346"/>
                </a:lnTo>
                <a:lnTo>
                  <a:pt x="1751" y="6315"/>
                </a:lnTo>
                <a:lnTo>
                  <a:pt x="1970" y="6252"/>
                </a:lnTo>
                <a:lnTo>
                  <a:pt x="2158" y="6158"/>
                </a:lnTo>
                <a:lnTo>
                  <a:pt x="3908" y="5158"/>
                </a:lnTo>
                <a:lnTo>
                  <a:pt x="3908" y="5127"/>
                </a:lnTo>
                <a:lnTo>
                  <a:pt x="1032" y="751"/>
                </a:lnTo>
                <a:lnTo>
                  <a:pt x="782" y="344"/>
                </a:lnTo>
                <a:lnTo>
                  <a:pt x="501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1"/>
          <p:cNvSpPr/>
          <p:nvPr/>
        </p:nvSpPr>
        <p:spPr>
          <a:xfrm>
            <a:off x="1078464" y="3019349"/>
            <a:ext cx="361922" cy="169768"/>
          </a:xfrm>
          <a:custGeom>
            <a:avLst/>
            <a:gdLst/>
            <a:ahLst/>
            <a:cxnLst/>
            <a:rect l="l" t="t" r="r" b="b"/>
            <a:pathLst>
              <a:path w="7065" h="3314" extrusionOk="0">
                <a:moveTo>
                  <a:pt x="4314" y="1"/>
                </a:moveTo>
                <a:lnTo>
                  <a:pt x="3595" y="63"/>
                </a:lnTo>
                <a:lnTo>
                  <a:pt x="2907" y="157"/>
                </a:lnTo>
                <a:lnTo>
                  <a:pt x="2563" y="251"/>
                </a:lnTo>
                <a:lnTo>
                  <a:pt x="2251" y="344"/>
                </a:lnTo>
                <a:lnTo>
                  <a:pt x="1938" y="469"/>
                </a:lnTo>
                <a:lnTo>
                  <a:pt x="1657" y="594"/>
                </a:lnTo>
                <a:lnTo>
                  <a:pt x="1407" y="751"/>
                </a:lnTo>
                <a:lnTo>
                  <a:pt x="1157" y="938"/>
                </a:lnTo>
                <a:lnTo>
                  <a:pt x="938" y="1095"/>
                </a:lnTo>
                <a:lnTo>
                  <a:pt x="750" y="1282"/>
                </a:lnTo>
                <a:lnTo>
                  <a:pt x="406" y="1657"/>
                </a:lnTo>
                <a:lnTo>
                  <a:pt x="281" y="1845"/>
                </a:lnTo>
                <a:lnTo>
                  <a:pt x="156" y="2032"/>
                </a:lnTo>
                <a:lnTo>
                  <a:pt x="63" y="2220"/>
                </a:lnTo>
                <a:lnTo>
                  <a:pt x="31" y="2376"/>
                </a:lnTo>
                <a:lnTo>
                  <a:pt x="0" y="2532"/>
                </a:lnTo>
                <a:lnTo>
                  <a:pt x="0" y="2689"/>
                </a:lnTo>
                <a:lnTo>
                  <a:pt x="31" y="2814"/>
                </a:lnTo>
                <a:lnTo>
                  <a:pt x="94" y="2907"/>
                </a:lnTo>
                <a:lnTo>
                  <a:pt x="219" y="2970"/>
                </a:lnTo>
                <a:lnTo>
                  <a:pt x="375" y="3064"/>
                </a:lnTo>
                <a:lnTo>
                  <a:pt x="594" y="3126"/>
                </a:lnTo>
                <a:lnTo>
                  <a:pt x="844" y="3189"/>
                </a:lnTo>
                <a:lnTo>
                  <a:pt x="1469" y="3251"/>
                </a:lnTo>
                <a:lnTo>
                  <a:pt x="2188" y="3314"/>
                </a:lnTo>
                <a:lnTo>
                  <a:pt x="2938" y="3283"/>
                </a:lnTo>
                <a:lnTo>
                  <a:pt x="3689" y="3220"/>
                </a:lnTo>
                <a:lnTo>
                  <a:pt x="4064" y="3158"/>
                </a:lnTo>
                <a:lnTo>
                  <a:pt x="4407" y="3095"/>
                </a:lnTo>
                <a:lnTo>
                  <a:pt x="4751" y="3001"/>
                </a:lnTo>
                <a:lnTo>
                  <a:pt x="5033" y="2907"/>
                </a:lnTo>
                <a:lnTo>
                  <a:pt x="5314" y="2782"/>
                </a:lnTo>
                <a:lnTo>
                  <a:pt x="5595" y="2595"/>
                </a:lnTo>
                <a:lnTo>
                  <a:pt x="5845" y="2407"/>
                </a:lnTo>
                <a:lnTo>
                  <a:pt x="6095" y="2220"/>
                </a:lnTo>
                <a:lnTo>
                  <a:pt x="6314" y="2001"/>
                </a:lnTo>
                <a:lnTo>
                  <a:pt x="6502" y="1751"/>
                </a:lnTo>
                <a:lnTo>
                  <a:pt x="6689" y="1532"/>
                </a:lnTo>
                <a:lnTo>
                  <a:pt x="6846" y="1282"/>
                </a:lnTo>
                <a:lnTo>
                  <a:pt x="6939" y="1063"/>
                </a:lnTo>
                <a:lnTo>
                  <a:pt x="7033" y="844"/>
                </a:lnTo>
                <a:lnTo>
                  <a:pt x="7064" y="657"/>
                </a:lnTo>
                <a:lnTo>
                  <a:pt x="7064" y="469"/>
                </a:lnTo>
                <a:lnTo>
                  <a:pt x="7002" y="313"/>
                </a:lnTo>
                <a:lnTo>
                  <a:pt x="6908" y="188"/>
                </a:lnTo>
                <a:lnTo>
                  <a:pt x="6752" y="126"/>
                </a:lnTo>
                <a:lnTo>
                  <a:pt x="6533" y="94"/>
                </a:lnTo>
                <a:lnTo>
                  <a:pt x="6095" y="32"/>
                </a:lnTo>
                <a:lnTo>
                  <a:pt x="55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1"/>
          <p:cNvSpPr/>
          <p:nvPr/>
        </p:nvSpPr>
        <p:spPr>
          <a:xfrm>
            <a:off x="604473" y="2539010"/>
            <a:ext cx="97742" cy="363510"/>
          </a:xfrm>
          <a:custGeom>
            <a:avLst/>
            <a:gdLst/>
            <a:ahLst/>
            <a:cxnLst/>
            <a:rect l="l" t="t" r="r" b="b"/>
            <a:pathLst>
              <a:path w="1908" h="7096" extrusionOk="0">
                <a:moveTo>
                  <a:pt x="1908" y="0"/>
                </a:moveTo>
                <a:lnTo>
                  <a:pt x="1658" y="250"/>
                </a:lnTo>
                <a:lnTo>
                  <a:pt x="1408" y="532"/>
                </a:lnTo>
                <a:lnTo>
                  <a:pt x="1095" y="938"/>
                </a:lnTo>
                <a:lnTo>
                  <a:pt x="782" y="1438"/>
                </a:lnTo>
                <a:lnTo>
                  <a:pt x="470" y="2001"/>
                </a:lnTo>
                <a:lnTo>
                  <a:pt x="345" y="2313"/>
                </a:lnTo>
                <a:lnTo>
                  <a:pt x="220" y="2657"/>
                </a:lnTo>
                <a:lnTo>
                  <a:pt x="126" y="3001"/>
                </a:lnTo>
                <a:lnTo>
                  <a:pt x="63" y="3376"/>
                </a:lnTo>
                <a:lnTo>
                  <a:pt x="1" y="4064"/>
                </a:lnTo>
                <a:lnTo>
                  <a:pt x="1" y="4689"/>
                </a:lnTo>
                <a:lnTo>
                  <a:pt x="32" y="5220"/>
                </a:lnTo>
                <a:lnTo>
                  <a:pt x="157" y="5689"/>
                </a:lnTo>
                <a:lnTo>
                  <a:pt x="282" y="6096"/>
                </a:lnTo>
                <a:lnTo>
                  <a:pt x="470" y="6439"/>
                </a:lnTo>
                <a:lnTo>
                  <a:pt x="657" y="6689"/>
                </a:lnTo>
                <a:lnTo>
                  <a:pt x="845" y="6908"/>
                </a:lnTo>
                <a:lnTo>
                  <a:pt x="1032" y="7033"/>
                </a:lnTo>
                <a:lnTo>
                  <a:pt x="1189" y="7096"/>
                </a:lnTo>
                <a:lnTo>
                  <a:pt x="1345" y="7096"/>
                </a:lnTo>
                <a:lnTo>
                  <a:pt x="1501" y="7033"/>
                </a:lnTo>
                <a:lnTo>
                  <a:pt x="1595" y="6908"/>
                </a:lnTo>
                <a:lnTo>
                  <a:pt x="1689" y="6752"/>
                </a:lnTo>
                <a:lnTo>
                  <a:pt x="1720" y="6564"/>
                </a:lnTo>
                <a:lnTo>
                  <a:pt x="1751" y="6346"/>
                </a:lnTo>
                <a:lnTo>
                  <a:pt x="19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1"/>
          <p:cNvSpPr/>
          <p:nvPr/>
        </p:nvSpPr>
        <p:spPr>
          <a:xfrm>
            <a:off x="2540338" y="2335646"/>
            <a:ext cx="97691" cy="131347"/>
          </a:xfrm>
          <a:custGeom>
            <a:avLst/>
            <a:gdLst/>
            <a:ahLst/>
            <a:cxnLst/>
            <a:rect l="l" t="t" r="r" b="b"/>
            <a:pathLst>
              <a:path w="1907" h="2564" extrusionOk="0">
                <a:moveTo>
                  <a:pt x="1063" y="1"/>
                </a:moveTo>
                <a:lnTo>
                  <a:pt x="938" y="32"/>
                </a:lnTo>
                <a:lnTo>
                  <a:pt x="782" y="94"/>
                </a:lnTo>
                <a:lnTo>
                  <a:pt x="625" y="219"/>
                </a:lnTo>
                <a:lnTo>
                  <a:pt x="469" y="344"/>
                </a:lnTo>
                <a:lnTo>
                  <a:pt x="344" y="532"/>
                </a:lnTo>
                <a:lnTo>
                  <a:pt x="219" y="720"/>
                </a:lnTo>
                <a:lnTo>
                  <a:pt x="125" y="938"/>
                </a:lnTo>
                <a:lnTo>
                  <a:pt x="63" y="1157"/>
                </a:lnTo>
                <a:lnTo>
                  <a:pt x="0" y="1376"/>
                </a:lnTo>
                <a:lnTo>
                  <a:pt x="0" y="1595"/>
                </a:lnTo>
                <a:lnTo>
                  <a:pt x="0" y="1814"/>
                </a:lnTo>
                <a:lnTo>
                  <a:pt x="63" y="2001"/>
                </a:lnTo>
                <a:lnTo>
                  <a:pt x="156" y="2157"/>
                </a:lnTo>
                <a:lnTo>
                  <a:pt x="281" y="2251"/>
                </a:lnTo>
                <a:lnTo>
                  <a:pt x="844" y="2564"/>
                </a:lnTo>
                <a:lnTo>
                  <a:pt x="1907" y="438"/>
                </a:lnTo>
                <a:lnTo>
                  <a:pt x="1313" y="63"/>
                </a:lnTo>
                <a:lnTo>
                  <a:pt x="1188" y="32"/>
                </a:lnTo>
                <a:lnTo>
                  <a:pt x="1063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1"/>
          <p:cNvSpPr/>
          <p:nvPr/>
        </p:nvSpPr>
        <p:spPr>
          <a:xfrm>
            <a:off x="2570766" y="2353267"/>
            <a:ext cx="80069" cy="116952"/>
          </a:xfrm>
          <a:custGeom>
            <a:avLst/>
            <a:gdLst/>
            <a:ahLst/>
            <a:cxnLst/>
            <a:rect l="l" t="t" r="r" b="b"/>
            <a:pathLst>
              <a:path w="1563" h="2283" extrusionOk="0">
                <a:moveTo>
                  <a:pt x="1094" y="0"/>
                </a:moveTo>
                <a:lnTo>
                  <a:pt x="938" y="32"/>
                </a:lnTo>
                <a:lnTo>
                  <a:pt x="781" y="94"/>
                </a:lnTo>
                <a:lnTo>
                  <a:pt x="625" y="219"/>
                </a:lnTo>
                <a:lnTo>
                  <a:pt x="469" y="344"/>
                </a:lnTo>
                <a:lnTo>
                  <a:pt x="344" y="532"/>
                </a:lnTo>
                <a:lnTo>
                  <a:pt x="219" y="719"/>
                </a:lnTo>
                <a:lnTo>
                  <a:pt x="125" y="938"/>
                </a:lnTo>
                <a:lnTo>
                  <a:pt x="63" y="1157"/>
                </a:lnTo>
                <a:lnTo>
                  <a:pt x="0" y="1376"/>
                </a:lnTo>
                <a:lnTo>
                  <a:pt x="0" y="1595"/>
                </a:lnTo>
                <a:lnTo>
                  <a:pt x="0" y="1813"/>
                </a:lnTo>
                <a:lnTo>
                  <a:pt x="63" y="1970"/>
                </a:lnTo>
                <a:lnTo>
                  <a:pt x="125" y="2095"/>
                </a:lnTo>
                <a:lnTo>
                  <a:pt x="219" y="2220"/>
                </a:lnTo>
                <a:lnTo>
                  <a:pt x="344" y="2251"/>
                </a:lnTo>
                <a:lnTo>
                  <a:pt x="469" y="2282"/>
                </a:lnTo>
                <a:lnTo>
                  <a:pt x="625" y="2251"/>
                </a:lnTo>
                <a:lnTo>
                  <a:pt x="781" y="2188"/>
                </a:lnTo>
                <a:lnTo>
                  <a:pt x="938" y="2063"/>
                </a:lnTo>
                <a:lnTo>
                  <a:pt x="1094" y="1938"/>
                </a:lnTo>
                <a:lnTo>
                  <a:pt x="1219" y="1751"/>
                </a:lnTo>
                <a:lnTo>
                  <a:pt x="1344" y="1563"/>
                </a:lnTo>
                <a:lnTo>
                  <a:pt x="1438" y="1345"/>
                </a:lnTo>
                <a:lnTo>
                  <a:pt x="1500" y="1126"/>
                </a:lnTo>
                <a:lnTo>
                  <a:pt x="1532" y="907"/>
                </a:lnTo>
                <a:lnTo>
                  <a:pt x="1563" y="688"/>
                </a:lnTo>
                <a:lnTo>
                  <a:pt x="1532" y="501"/>
                </a:lnTo>
                <a:lnTo>
                  <a:pt x="1500" y="313"/>
                </a:lnTo>
                <a:lnTo>
                  <a:pt x="1438" y="188"/>
                </a:lnTo>
                <a:lnTo>
                  <a:pt x="1344" y="94"/>
                </a:lnTo>
                <a:lnTo>
                  <a:pt x="1219" y="32"/>
                </a:lnTo>
                <a:lnTo>
                  <a:pt x="1094" y="0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1"/>
          <p:cNvSpPr/>
          <p:nvPr/>
        </p:nvSpPr>
        <p:spPr>
          <a:xfrm>
            <a:off x="2581934" y="2370888"/>
            <a:ext cx="57733" cy="81708"/>
          </a:xfrm>
          <a:custGeom>
            <a:avLst/>
            <a:gdLst/>
            <a:ahLst/>
            <a:cxnLst/>
            <a:rect l="l" t="t" r="r" b="b"/>
            <a:pathLst>
              <a:path w="1127" h="1595" extrusionOk="0">
                <a:moveTo>
                  <a:pt x="657" y="0"/>
                </a:moveTo>
                <a:lnTo>
                  <a:pt x="563" y="63"/>
                </a:lnTo>
                <a:lnTo>
                  <a:pt x="438" y="157"/>
                </a:lnTo>
                <a:lnTo>
                  <a:pt x="345" y="250"/>
                </a:lnTo>
                <a:lnTo>
                  <a:pt x="157" y="500"/>
                </a:lnTo>
                <a:lnTo>
                  <a:pt x="32" y="813"/>
                </a:lnTo>
                <a:lnTo>
                  <a:pt x="1" y="969"/>
                </a:lnTo>
                <a:lnTo>
                  <a:pt x="1" y="1126"/>
                </a:lnTo>
                <a:lnTo>
                  <a:pt x="1" y="1251"/>
                </a:lnTo>
                <a:lnTo>
                  <a:pt x="32" y="1376"/>
                </a:lnTo>
                <a:lnTo>
                  <a:pt x="95" y="1469"/>
                </a:lnTo>
                <a:lnTo>
                  <a:pt x="157" y="1563"/>
                </a:lnTo>
                <a:lnTo>
                  <a:pt x="251" y="1594"/>
                </a:lnTo>
                <a:lnTo>
                  <a:pt x="438" y="1594"/>
                </a:lnTo>
                <a:lnTo>
                  <a:pt x="563" y="1532"/>
                </a:lnTo>
                <a:lnTo>
                  <a:pt x="657" y="1469"/>
                </a:lnTo>
                <a:lnTo>
                  <a:pt x="782" y="1344"/>
                </a:lnTo>
                <a:lnTo>
                  <a:pt x="939" y="1094"/>
                </a:lnTo>
                <a:lnTo>
                  <a:pt x="1064" y="782"/>
                </a:lnTo>
                <a:lnTo>
                  <a:pt x="1095" y="625"/>
                </a:lnTo>
                <a:lnTo>
                  <a:pt x="1126" y="469"/>
                </a:lnTo>
                <a:lnTo>
                  <a:pt x="1095" y="344"/>
                </a:lnTo>
                <a:lnTo>
                  <a:pt x="1064" y="219"/>
                </a:lnTo>
                <a:lnTo>
                  <a:pt x="1032" y="125"/>
                </a:lnTo>
                <a:lnTo>
                  <a:pt x="939" y="63"/>
                </a:lnTo>
                <a:lnTo>
                  <a:pt x="876" y="0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1"/>
          <p:cNvSpPr/>
          <p:nvPr/>
        </p:nvSpPr>
        <p:spPr>
          <a:xfrm>
            <a:off x="2593152" y="2385283"/>
            <a:ext cx="35296" cy="52918"/>
          </a:xfrm>
          <a:custGeom>
            <a:avLst/>
            <a:gdLst/>
            <a:ahLst/>
            <a:cxnLst/>
            <a:rect l="l" t="t" r="r" b="b"/>
            <a:pathLst>
              <a:path w="689" h="1033" extrusionOk="0">
                <a:moveTo>
                  <a:pt x="469" y="1"/>
                </a:moveTo>
                <a:lnTo>
                  <a:pt x="344" y="63"/>
                </a:lnTo>
                <a:lnTo>
                  <a:pt x="188" y="157"/>
                </a:lnTo>
                <a:lnTo>
                  <a:pt x="94" y="344"/>
                </a:lnTo>
                <a:lnTo>
                  <a:pt x="1" y="532"/>
                </a:lnTo>
                <a:lnTo>
                  <a:pt x="1" y="720"/>
                </a:lnTo>
                <a:lnTo>
                  <a:pt x="1" y="876"/>
                </a:lnTo>
                <a:lnTo>
                  <a:pt x="94" y="1001"/>
                </a:lnTo>
                <a:lnTo>
                  <a:pt x="157" y="1032"/>
                </a:lnTo>
                <a:lnTo>
                  <a:pt x="188" y="1032"/>
                </a:lnTo>
                <a:lnTo>
                  <a:pt x="344" y="1001"/>
                </a:lnTo>
                <a:lnTo>
                  <a:pt x="469" y="876"/>
                </a:lnTo>
                <a:lnTo>
                  <a:pt x="595" y="720"/>
                </a:lnTo>
                <a:lnTo>
                  <a:pt x="657" y="532"/>
                </a:lnTo>
                <a:lnTo>
                  <a:pt x="688" y="313"/>
                </a:lnTo>
                <a:lnTo>
                  <a:pt x="657" y="157"/>
                </a:lnTo>
                <a:lnTo>
                  <a:pt x="595" y="63"/>
                </a:lnTo>
                <a:lnTo>
                  <a:pt x="532" y="32"/>
                </a:lnTo>
                <a:lnTo>
                  <a:pt x="469" y="1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1"/>
          <p:cNvSpPr/>
          <p:nvPr/>
        </p:nvSpPr>
        <p:spPr>
          <a:xfrm>
            <a:off x="2604370" y="2402904"/>
            <a:ext cx="11270" cy="17673"/>
          </a:xfrm>
          <a:custGeom>
            <a:avLst/>
            <a:gdLst/>
            <a:ahLst/>
            <a:cxnLst/>
            <a:rect l="l" t="t" r="r" b="b"/>
            <a:pathLst>
              <a:path w="220" h="345" extrusionOk="0">
                <a:moveTo>
                  <a:pt x="157" y="0"/>
                </a:moveTo>
                <a:lnTo>
                  <a:pt x="125" y="32"/>
                </a:lnTo>
                <a:lnTo>
                  <a:pt x="32" y="125"/>
                </a:lnTo>
                <a:lnTo>
                  <a:pt x="0" y="250"/>
                </a:lnTo>
                <a:lnTo>
                  <a:pt x="0" y="282"/>
                </a:lnTo>
                <a:lnTo>
                  <a:pt x="32" y="313"/>
                </a:lnTo>
                <a:lnTo>
                  <a:pt x="63" y="344"/>
                </a:lnTo>
                <a:lnTo>
                  <a:pt x="125" y="313"/>
                </a:lnTo>
                <a:lnTo>
                  <a:pt x="188" y="250"/>
                </a:lnTo>
                <a:lnTo>
                  <a:pt x="219" y="125"/>
                </a:lnTo>
                <a:lnTo>
                  <a:pt x="219" y="63"/>
                </a:lnTo>
                <a:lnTo>
                  <a:pt x="188" y="32"/>
                </a:lnTo>
                <a:lnTo>
                  <a:pt x="157" y="0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1"/>
          <p:cNvSpPr/>
          <p:nvPr/>
        </p:nvSpPr>
        <p:spPr>
          <a:xfrm>
            <a:off x="2409047" y="2266799"/>
            <a:ext cx="890334" cy="1208969"/>
          </a:xfrm>
          <a:custGeom>
            <a:avLst/>
            <a:gdLst/>
            <a:ahLst/>
            <a:cxnLst/>
            <a:rect l="l" t="t" r="r" b="b"/>
            <a:pathLst>
              <a:path w="17380" h="23600" extrusionOk="0">
                <a:moveTo>
                  <a:pt x="13628" y="1"/>
                </a:moveTo>
                <a:lnTo>
                  <a:pt x="13441" y="32"/>
                </a:lnTo>
                <a:lnTo>
                  <a:pt x="13253" y="63"/>
                </a:lnTo>
                <a:lnTo>
                  <a:pt x="13066" y="126"/>
                </a:lnTo>
                <a:lnTo>
                  <a:pt x="12909" y="219"/>
                </a:lnTo>
                <a:lnTo>
                  <a:pt x="12753" y="313"/>
                </a:lnTo>
                <a:lnTo>
                  <a:pt x="12597" y="438"/>
                </a:lnTo>
                <a:lnTo>
                  <a:pt x="12472" y="594"/>
                </a:lnTo>
                <a:lnTo>
                  <a:pt x="12378" y="751"/>
                </a:lnTo>
                <a:lnTo>
                  <a:pt x="12284" y="907"/>
                </a:lnTo>
                <a:lnTo>
                  <a:pt x="12222" y="1095"/>
                </a:lnTo>
                <a:lnTo>
                  <a:pt x="12190" y="1282"/>
                </a:lnTo>
                <a:lnTo>
                  <a:pt x="12159" y="1470"/>
                </a:lnTo>
                <a:lnTo>
                  <a:pt x="12159" y="20599"/>
                </a:lnTo>
                <a:lnTo>
                  <a:pt x="12159" y="20881"/>
                </a:lnTo>
                <a:lnTo>
                  <a:pt x="12097" y="21162"/>
                </a:lnTo>
                <a:lnTo>
                  <a:pt x="12003" y="21443"/>
                </a:lnTo>
                <a:lnTo>
                  <a:pt x="11878" y="21724"/>
                </a:lnTo>
                <a:lnTo>
                  <a:pt x="11690" y="21943"/>
                </a:lnTo>
                <a:lnTo>
                  <a:pt x="11503" y="22162"/>
                </a:lnTo>
                <a:lnTo>
                  <a:pt x="11284" y="22381"/>
                </a:lnTo>
                <a:lnTo>
                  <a:pt x="11034" y="22537"/>
                </a:lnTo>
                <a:lnTo>
                  <a:pt x="10784" y="22662"/>
                </a:lnTo>
                <a:lnTo>
                  <a:pt x="10534" y="22756"/>
                </a:lnTo>
                <a:lnTo>
                  <a:pt x="10284" y="22787"/>
                </a:lnTo>
                <a:lnTo>
                  <a:pt x="10002" y="22818"/>
                </a:lnTo>
                <a:lnTo>
                  <a:pt x="9721" y="22787"/>
                </a:lnTo>
                <a:lnTo>
                  <a:pt x="9471" y="22756"/>
                </a:lnTo>
                <a:lnTo>
                  <a:pt x="9190" y="22662"/>
                </a:lnTo>
                <a:lnTo>
                  <a:pt x="8940" y="22537"/>
                </a:lnTo>
                <a:lnTo>
                  <a:pt x="8252" y="22131"/>
                </a:lnTo>
                <a:lnTo>
                  <a:pt x="8158" y="22037"/>
                </a:lnTo>
                <a:lnTo>
                  <a:pt x="8064" y="21943"/>
                </a:lnTo>
                <a:lnTo>
                  <a:pt x="8002" y="21787"/>
                </a:lnTo>
                <a:lnTo>
                  <a:pt x="7971" y="21631"/>
                </a:lnTo>
                <a:lnTo>
                  <a:pt x="8002" y="21506"/>
                </a:lnTo>
                <a:lnTo>
                  <a:pt x="8064" y="21349"/>
                </a:lnTo>
                <a:lnTo>
                  <a:pt x="8158" y="21224"/>
                </a:lnTo>
                <a:lnTo>
                  <a:pt x="8252" y="21131"/>
                </a:lnTo>
                <a:lnTo>
                  <a:pt x="9002" y="20724"/>
                </a:lnTo>
                <a:lnTo>
                  <a:pt x="9127" y="20630"/>
                </a:lnTo>
                <a:lnTo>
                  <a:pt x="9252" y="20505"/>
                </a:lnTo>
                <a:lnTo>
                  <a:pt x="9377" y="20412"/>
                </a:lnTo>
                <a:lnTo>
                  <a:pt x="9471" y="20255"/>
                </a:lnTo>
                <a:lnTo>
                  <a:pt x="9534" y="20130"/>
                </a:lnTo>
                <a:lnTo>
                  <a:pt x="9565" y="19974"/>
                </a:lnTo>
                <a:lnTo>
                  <a:pt x="9627" y="19787"/>
                </a:lnTo>
                <a:lnTo>
                  <a:pt x="9627" y="19630"/>
                </a:lnTo>
                <a:lnTo>
                  <a:pt x="9627" y="19474"/>
                </a:lnTo>
                <a:lnTo>
                  <a:pt x="9565" y="19286"/>
                </a:lnTo>
                <a:lnTo>
                  <a:pt x="9534" y="19161"/>
                </a:lnTo>
                <a:lnTo>
                  <a:pt x="9471" y="19005"/>
                </a:lnTo>
                <a:lnTo>
                  <a:pt x="9377" y="18880"/>
                </a:lnTo>
                <a:lnTo>
                  <a:pt x="9252" y="18755"/>
                </a:lnTo>
                <a:lnTo>
                  <a:pt x="9127" y="18630"/>
                </a:lnTo>
                <a:lnTo>
                  <a:pt x="9002" y="18536"/>
                </a:lnTo>
                <a:lnTo>
                  <a:pt x="8721" y="18411"/>
                </a:lnTo>
                <a:lnTo>
                  <a:pt x="8440" y="18317"/>
                </a:lnTo>
                <a:lnTo>
                  <a:pt x="8158" y="18255"/>
                </a:lnTo>
                <a:lnTo>
                  <a:pt x="7846" y="18224"/>
                </a:lnTo>
                <a:lnTo>
                  <a:pt x="7564" y="18255"/>
                </a:lnTo>
                <a:lnTo>
                  <a:pt x="7252" y="18317"/>
                </a:lnTo>
                <a:lnTo>
                  <a:pt x="6970" y="18411"/>
                </a:lnTo>
                <a:lnTo>
                  <a:pt x="6689" y="18536"/>
                </a:lnTo>
                <a:lnTo>
                  <a:pt x="3407" y="20443"/>
                </a:lnTo>
                <a:lnTo>
                  <a:pt x="3126" y="20568"/>
                </a:lnTo>
                <a:lnTo>
                  <a:pt x="2844" y="20662"/>
                </a:lnTo>
                <a:lnTo>
                  <a:pt x="2532" y="20724"/>
                </a:lnTo>
                <a:lnTo>
                  <a:pt x="2219" y="20755"/>
                </a:lnTo>
                <a:lnTo>
                  <a:pt x="1907" y="20724"/>
                </a:lnTo>
                <a:lnTo>
                  <a:pt x="1625" y="20662"/>
                </a:lnTo>
                <a:lnTo>
                  <a:pt x="1313" y="20568"/>
                </a:lnTo>
                <a:lnTo>
                  <a:pt x="1032" y="20443"/>
                </a:lnTo>
                <a:lnTo>
                  <a:pt x="906" y="20349"/>
                </a:lnTo>
                <a:lnTo>
                  <a:pt x="844" y="20255"/>
                </a:lnTo>
                <a:lnTo>
                  <a:pt x="781" y="20130"/>
                </a:lnTo>
                <a:lnTo>
                  <a:pt x="781" y="19974"/>
                </a:lnTo>
                <a:lnTo>
                  <a:pt x="781" y="19849"/>
                </a:lnTo>
                <a:lnTo>
                  <a:pt x="844" y="19724"/>
                </a:lnTo>
                <a:lnTo>
                  <a:pt x="906" y="19599"/>
                </a:lnTo>
                <a:lnTo>
                  <a:pt x="1032" y="19536"/>
                </a:lnTo>
                <a:lnTo>
                  <a:pt x="4345" y="17630"/>
                </a:lnTo>
                <a:lnTo>
                  <a:pt x="4626" y="17442"/>
                </a:lnTo>
                <a:lnTo>
                  <a:pt x="4876" y="17223"/>
                </a:lnTo>
                <a:lnTo>
                  <a:pt x="5095" y="16973"/>
                </a:lnTo>
                <a:lnTo>
                  <a:pt x="5251" y="16692"/>
                </a:lnTo>
                <a:lnTo>
                  <a:pt x="5408" y="16411"/>
                </a:lnTo>
                <a:lnTo>
                  <a:pt x="5501" y="16098"/>
                </a:lnTo>
                <a:lnTo>
                  <a:pt x="5595" y="15754"/>
                </a:lnTo>
                <a:lnTo>
                  <a:pt x="5595" y="15442"/>
                </a:lnTo>
                <a:lnTo>
                  <a:pt x="5595" y="4377"/>
                </a:lnTo>
                <a:lnTo>
                  <a:pt x="5595" y="4127"/>
                </a:lnTo>
                <a:lnTo>
                  <a:pt x="5533" y="3908"/>
                </a:lnTo>
                <a:lnTo>
                  <a:pt x="5470" y="3689"/>
                </a:lnTo>
                <a:lnTo>
                  <a:pt x="5376" y="3470"/>
                </a:lnTo>
                <a:lnTo>
                  <a:pt x="5220" y="3283"/>
                </a:lnTo>
                <a:lnTo>
                  <a:pt x="5095" y="3095"/>
                </a:lnTo>
                <a:lnTo>
                  <a:pt x="4907" y="2939"/>
                </a:lnTo>
                <a:lnTo>
                  <a:pt x="4720" y="2814"/>
                </a:lnTo>
                <a:lnTo>
                  <a:pt x="4314" y="2564"/>
                </a:lnTo>
                <a:lnTo>
                  <a:pt x="4157" y="2532"/>
                </a:lnTo>
                <a:lnTo>
                  <a:pt x="4001" y="2532"/>
                </a:lnTo>
                <a:lnTo>
                  <a:pt x="3876" y="2595"/>
                </a:lnTo>
                <a:lnTo>
                  <a:pt x="3782" y="2720"/>
                </a:lnTo>
                <a:lnTo>
                  <a:pt x="3720" y="2876"/>
                </a:lnTo>
                <a:lnTo>
                  <a:pt x="3720" y="3001"/>
                </a:lnTo>
                <a:lnTo>
                  <a:pt x="3782" y="3158"/>
                </a:lnTo>
                <a:lnTo>
                  <a:pt x="3907" y="3251"/>
                </a:lnTo>
                <a:lnTo>
                  <a:pt x="4314" y="3501"/>
                </a:lnTo>
                <a:lnTo>
                  <a:pt x="4532" y="3658"/>
                </a:lnTo>
                <a:lnTo>
                  <a:pt x="4689" y="3845"/>
                </a:lnTo>
                <a:lnTo>
                  <a:pt x="4782" y="4095"/>
                </a:lnTo>
                <a:lnTo>
                  <a:pt x="4814" y="4377"/>
                </a:lnTo>
                <a:lnTo>
                  <a:pt x="4814" y="15442"/>
                </a:lnTo>
                <a:lnTo>
                  <a:pt x="4814" y="15661"/>
                </a:lnTo>
                <a:lnTo>
                  <a:pt x="4751" y="15879"/>
                </a:lnTo>
                <a:lnTo>
                  <a:pt x="4689" y="16098"/>
                </a:lnTo>
                <a:lnTo>
                  <a:pt x="4595" y="16317"/>
                </a:lnTo>
                <a:lnTo>
                  <a:pt x="4470" y="16504"/>
                </a:lnTo>
                <a:lnTo>
                  <a:pt x="4314" y="16661"/>
                </a:lnTo>
                <a:lnTo>
                  <a:pt x="4157" y="16817"/>
                </a:lnTo>
                <a:lnTo>
                  <a:pt x="3938" y="16942"/>
                </a:lnTo>
                <a:lnTo>
                  <a:pt x="656" y="18849"/>
                </a:lnTo>
                <a:lnTo>
                  <a:pt x="500" y="18943"/>
                </a:lnTo>
                <a:lnTo>
                  <a:pt x="375" y="19068"/>
                </a:lnTo>
                <a:lnTo>
                  <a:pt x="250" y="19193"/>
                </a:lnTo>
                <a:lnTo>
                  <a:pt x="156" y="19318"/>
                </a:lnTo>
                <a:lnTo>
                  <a:pt x="94" y="19474"/>
                </a:lnTo>
                <a:lnTo>
                  <a:pt x="31" y="19630"/>
                </a:lnTo>
                <a:lnTo>
                  <a:pt x="0" y="19818"/>
                </a:lnTo>
                <a:lnTo>
                  <a:pt x="0" y="19974"/>
                </a:lnTo>
                <a:lnTo>
                  <a:pt x="0" y="20162"/>
                </a:lnTo>
                <a:lnTo>
                  <a:pt x="31" y="20318"/>
                </a:lnTo>
                <a:lnTo>
                  <a:pt x="94" y="20474"/>
                </a:lnTo>
                <a:lnTo>
                  <a:pt x="156" y="20630"/>
                </a:lnTo>
                <a:lnTo>
                  <a:pt x="250" y="20787"/>
                </a:lnTo>
                <a:lnTo>
                  <a:pt x="375" y="20912"/>
                </a:lnTo>
                <a:lnTo>
                  <a:pt x="500" y="21006"/>
                </a:lnTo>
                <a:lnTo>
                  <a:pt x="656" y="21099"/>
                </a:lnTo>
                <a:lnTo>
                  <a:pt x="1032" y="21287"/>
                </a:lnTo>
                <a:lnTo>
                  <a:pt x="1407" y="21412"/>
                </a:lnTo>
                <a:lnTo>
                  <a:pt x="1813" y="21506"/>
                </a:lnTo>
                <a:lnTo>
                  <a:pt x="2219" y="21537"/>
                </a:lnTo>
                <a:lnTo>
                  <a:pt x="2626" y="21506"/>
                </a:lnTo>
                <a:lnTo>
                  <a:pt x="3032" y="21412"/>
                </a:lnTo>
                <a:lnTo>
                  <a:pt x="3438" y="21287"/>
                </a:lnTo>
                <a:lnTo>
                  <a:pt x="3813" y="21099"/>
                </a:lnTo>
                <a:lnTo>
                  <a:pt x="7095" y="19224"/>
                </a:lnTo>
                <a:lnTo>
                  <a:pt x="7283" y="19130"/>
                </a:lnTo>
                <a:lnTo>
                  <a:pt x="7471" y="19068"/>
                </a:lnTo>
                <a:lnTo>
                  <a:pt x="7658" y="19036"/>
                </a:lnTo>
                <a:lnTo>
                  <a:pt x="7846" y="19005"/>
                </a:lnTo>
                <a:lnTo>
                  <a:pt x="8033" y="19036"/>
                </a:lnTo>
                <a:lnTo>
                  <a:pt x="8252" y="19068"/>
                </a:lnTo>
                <a:lnTo>
                  <a:pt x="8440" y="19130"/>
                </a:lnTo>
                <a:lnTo>
                  <a:pt x="8596" y="19224"/>
                </a:lnTo>
                <a:lnTo>
                  <a:pt x="8721" y="19318"/>
                </a:lnTo>
                <a:lnTo>
                  <a:pt x="8815" y="19443"/>
                </a:lnTo>
                <a:lnTo>
                  <a:pt x="8846" y="19536"/>
                </a:lnTo>
                <a:lnTo>
                  <a:pt x="8846" y="19630"/>
                </a:lnTo>
                <a:lnTo>
                  <a:pt x="8846" y="19724"/>
                </a:lnTo>
                <a:lnTo>
                  <a:pt x="8815" y="19818"/>
                </a:lnTo>
                <a:lnTo>
                  <a:pt x="8721" y="19943"/>
                </a:lnTo>
                <a:lnTo>
                  <a:pt x="8596" y="20037"/>
                </a:lnTo>
                <a:lnTo>
                  <a:pt x="7877" y="20474"/>
                </a:lnTo>
                <a:lnTo>
                  <a:pt x="7721" y="20568"/>
                </a:lnTo>
                <a:lnTo>
                  <a:pt x="7596" y="20693"/>
                </a:lnTo>
                <a:lnTo>
                  <a:pt x="7471" y="20818"/>
                </a:lnTo>
                <a:lnTo>
                  <a:pt x="7377" y="20974"/>
                </a:lnTo>
                <a:lnTo>
                  <a:pt x="7314" y="21131"/>
                </a:lnTo>
                <a:lnTo>
                  <a:pt x="7252" y="21287"/>
                </a:lnTo>
                <a:lnTo>
                  <a:pt x="7220" y="21474"/>
                </a:lnTo>
                <a:lnTo>
                  <a:pt x="7189" y="21631"/>
                </a:lnTo>
                <a:lnTo>
                  <a:pt x="7220" y="21818"/>
                </a:lnTo>
                <a:lnTo>
                  <a:pt x="7252" y="22006"/>
                </a:lnTo>
                <a:lnTo>
                  <a:pt x="7314" y="22162"/>
                </a:lnTo>
                <a:lnTo>
                  <a:pt x="7377" y="22318"/>
                </a:lnTo>
                <a:lnTo>
                  <a:pt x="7471" y="22475"/>
                </a:lnTo>
                <a:lnTo>
                  <a:pt x="7596" y="22600"/>
                </a:lnTo>
                <a:lnTo>
                  <a:pt x="7721" y="22725"/>
                </a:lnTo>
                <a:lnTo>
                  <a:pt x="7877" y="22818"/>
                </a:lnTo>
                <a:lnTo>
                  <a:pt x="8565" y="23194"/>
                </a:lnTo>
                <a:lnTo>
                  <a:pt x="8908" y="23381"/>
                </a:lnTo>
                <a:lnTo>
                  <a:pt x="9252" y="23506"/>
                </a:lnTo>
                <a:lnTo>
                  <a:pt x="9627" y="23569"/>
                </a:lnTo>
                <a:lnTo>
                  <a:pt x="10002" y="23600"/>
                </a:lnTo>
                <a:lnTo>
                  <a:pt x="10377" y="23569"/>
                </a:lnTo>
                <a:lnTo>
                  <a:pt x="10721" y="23506"/>
                </a:lnTo>
                <a:lnTo>
                  <a:pt x="11096" y="23381"/>
                </a:lnTo>
                <a:lnTo>
                  <a:pt x="11440" y="23194"/>
                </a:lnTo>
                <a:lnTo>
                  <a:pt x="11753" y="22975"/>
                </a:lnTo>
                <a:lnTo>
                  <a:pt x="12065" y="22725"/>
                </a:lnTo>
                <a:lnTo>
                  <a:pt x="12315" y="22412"/>
                </a:lnTo>
                <a:lnTo>
                  <a:pt x="12534" y="22100"/>
                </a:lnTo>
                <a:lnTo>
                  <a:pt x="12722" y="21756"/>
                </a:lnTo>
                <a:lnTo>
                  <a:pt x="12847" y="21381"/>
                </a:lnTo>
                <a:lnTo>
                  <a:pt x="12909" y="20974"/>
                </a:lnTo>
                <a:lnTo>
                  <a:pt x="12941" y="20599"/>
                </a:lnTo>
                <a:lnTo>
                  <a:pt x="12941" y="1470"/>
                </a:lnTo>
                <a:lnTo>
                  <a:pt x="12972" y="1282"/>
                </a:lnTo>
                <a:lnTo>
                  <a:pt x="13034" y="1126"/>
                </a:lnTo>
                <a:lnTo>
                  <a:pt x="13159" y="1001"/>
                </a:lnTo>
                <a:lnTo>
                  <a:pt x="13284" y="876"/>
                </a:lnTo>
                <a:lnTo>
                  <a:pt x="13472" y="813"/>
                </a:lnTo>
                <a:lnTo>
                  <a:pt x="13628" y="782"/>
                </a:lnTo>
                <a:lnTo>
                  <a:pt x="13816" y="813"/>
                </a:lnTo>
                <a:lnTo>
                  <a:pt x="13972" y="876"/>
                </a:lnTo>
                <a:lnTo>
                  <a:pt x="16785" y="2501"/>
                </a:lnTo>
                <a:lnTo>
                  <a:pt x="16942" y="2564"/>
                </a:lnTo>
                <a:lnTo>
                  <a:pt x="17098" y="2532"/>
                </a:lnTo>
                <a:lnTo>
                  <a:pt x="17223" y="2470"/>
                </a:lnTo>
                <a:lnTo>
                  <a:pt x="17317" y="2376"/>
                </a:lnTo>
                <a:lnTo>
                  <a:pt x="17379" y="2220"/>
                </a:lnTo>
                <a:lnTo>
                  <a:pt x="17348" y="2064"/>
                </a:lnTo>
                <a:lnTo>
                  <a:pt x="17285" y="1938"/>
                </a:lnTo>
                <a:lnTo>
                  <a:pt x="17192" y="1845"/>
                </a:lnTo>
                <a:lnTo>
                  <a:pt x="14378" y="219"/>
                </a:lnTo>
                <a:lnTo>
                  <a:pt x="14191" y="126"/>
                </a:lnTo>
                <a:lnTo>
                  <a:pt x="14003" y="63"/>
                </a:lnTo>
                <a:lnTo>
                  <a:pt x="13816" y="32"/>
                </a:lnTo>
                <a:lnTo>
                  <a:pt x="13628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1"/>
          <p:cNvSpPr/>
          <p:nvPr/>
        </p:nvSpPr>
        <p:spPr>
          <a:xfrm>
            <a:off x="3102334" y="1866525"/>
            <a:ext cx="915948" cy="2030402"/>
          </a:xfrm>
          <a:custGeom>
            <a:avLst/>
            <a:gdLst/>
            <a:ahLst/>
            <a:cxnLst/>
            <a:rect l="l" t="t" r="r" b="b"/>
            <a:pathLst>
              <a:path w="17880" h="39635" extrusionOk="0">
                <a:moveTo>
                  <a:pt x="4189" y="0"/>
                </a:moveTo>
                <a:lnTo>
                  <a:pt x="3908" y="63"/>
                </a:lnTo>
                <a:lnTo>
                  <a:pt x="3626" y="156"/>
                </a:lnTo>
                <a:lnTo>
                  <a:pt x="3345" y="313"/>
                </a:lnTo>
                <a:lnTo>
                  <a:pt x="2970" y="532"/>
                </a:lnTo>
                <a:lnTo>
                  <a:pt x="2595" y="782"/>
                </a:lnTo>
                <a:lnTo>
                  <a:pt x="2251" y="1063"/>
                </a:lnTo>
                <a:lnTo>
                  <a:pt x="1938" y="1375"/>
                </a:lnTo>
                <a:lnTo>
                  <a:pt x="1657" y="1688"/>
                </a:lnTo>
                <a:lnTo>
                  <a:pt x="1376" y="2032"/>
                </a:lnTo>
                <a:lnTo>
                  <a:pt x="1126" y="2376"/>
                </a:lnTo>
                <a:lnTo>
                  <a:pt x="907" y="2751"/>
                </a:lnTo>
                <a:lnTo>
                  <a:pt x="688" y="3126"/>
                </a:lnTo>
                <a:lnTo>
                  <a:pt x="532" y="3501"/>
                </a:lnTo>
                <a:lnTo>
                  <a:pt x="376" y="3907"/>
                </a:lnTo>
                <a:lnTo>
                  <a:pt x="251" y="4345"/>
                </a:lnTo>
                <a:lnTo>
                  <a:pt x="125" y="4751"/>
                </a:lnTo>
                <a:lnTo>
                  <a:pt x="63" y="5189"/>
                </a:lnTo>
                <a:lnTo>
                  <a:pt x="32" y="5627"/>
                </a:lnTo>
                <a:lnTo>
                  <a:pt x="0" y="6064"/>
                </a:lnTo>
                <a:lnTo>
                  <a:pt x="0" y="32539"/>
                </a:lnTo>
                <a:lnTo>
                  <a:pt x="12253" y="39635"/>
                </a:lnTo>
                <a:lnTo>
                  <a:pt x="17880" y="7408"/>
                </a:lnTo>
                <a:lnTo>
                  <a:pt x="5627" y="313"/>
                </a:lnTo>
                <a:lnTo>
                  <a:pt x="5564" y="281"/>
                </a:lnTo>
                <a:lnTo>
                  <a:pt x="5533" y="281"/>
                </a:lnTo>
                <a:lnTo>
                  <a:pt x="5283" y="156"/>
                </a:lnTo>
                <a:lnTo>
                  <a:pt x="5033" y="63"/>
                </a:lnTo>
                <a:lnTo>
                  <a:pt x="4752" y="31"/>
                </a:lnTo>
                <a:lnTo>
                  <a:pt x="447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1"/>
          <p:cNvSpPr/>
          <p:nvPr/>
        </p:nvSpPr>
        <p:spPr>
          <a:xfrm>
            <a:off x="3730001" y="2229968"/>
            <a:ext cx="344300" cy="1666943"/>
          </a:xfrm>
          <a:custGeom>
            <a:avLst/>
            <a:gdLst/>
            <a:ahLst/>
            <a:cxnLst/>
            <a:rect l="l" t="t" r="r" b="b"/>
            <a:pathLst>
              <a:path w="6721" h="32540" extrusionOk="0">
                <a:moveTo>
                  <a:pt x="4189" y="1"/>
                </a:moveTo>
                <a:lnTo>
                  <a:pt x="3908" y="63"/>
                </a:lnTo>
                <a:lnTo>
                  <a:pt x="3626" y="157"/>
                </a:lnTo>
                <a:lnTo>
                  <a:pt x="3345" y="313"/>
                </a:lnTo>
                <a:lnTo>
                  <a:pt x="2939" y="532"/>
                </a:lnTo>
                <a:lnTo>
                  <a:pt x="2595" y="782"/>
                </a:lnTo>
                <a:lnTo>
                  <a:pt x="2251" y="1063"/>
                </a:lnTo>
                <a:lnTo>
                  <a:pt x="1938" y="1376"/>
                </a:lnTo>
                <a:lnTo>
                  <a:pt x="1657" y="1689"/>
                </a:lnTo>
                <a:lnTo>
                  <a:pt x="1376" y="2032"/>
                </a:lnTo>
                <a:lnTo>
                  <a:pt x="1126" y="2376"/>
                </a:lnTo>
                <a:lnTo>
                  <a:pt x="907" y="2751"/>
                </a:lnTo>
                <a:lnTo>
                  <a:pt x="688" y="3126"/>
                </a:lnTo>
                <a:lnTo>
                  <a:pt x="500" y="3501"/>
                </a:lnTo>
                <a:lnTo>
                  <a:pt x="344" y="3908"/>
                </a:lnTo>
                <a:lnTo>
                  <a:pt x="219" y="4345"/>
                </a:lnTo>
                <a:lnTo>
                  <a:pt x="125" y="4752"/>
                </a:lnTo>
                <a:lnTo>
                  <a:pt x="63" y="5189"/>
                </a:lnTo>
                <a:lnTo>
                  <a:pt x="0" y="5627"/>
                </a:lnTo>
                <a:lnTo>
                  <a:pt x="0" y="6065"/>
                </a:lnTo>
                <a:lnTo>
                  <a:pt x="0" y="32540"/>
                </a:lnTo>
                <a:lnTo>
                  <a:pt x="6721" y="28664"/>
                </a:lnTo>
                <a:lnTo>
                  <a:pt x="6721" y="2251"/>
                </a:lnTo>
                <a:lnTo>
                  <a:pt x="6689" y="1939"/>
                </a:lnTo>
                <a:lnTo>
                  <a:pt x="6627" y="1626"/>
                </a:lnTo>
                <a:lnTo>
                  <a:pt x="6533" y="1345"/>
                </a:lnTo>
                <a:lnTo>
                  <a:pt x="6408" y="1095"/>
                </a:lnTo>
                <a:lnTo>
                  <a:pt x="6221" y="845"/>
                </a:lnTo>
                <a:lnTo>
                  <a:pt x="6033" y="657"/>
                </a:lnTo>
                <a:lnTo>
                  <a:pt x="5814" y="469"/>
                </a:lnTo>
                <a:lnTo>
                  <a:pt x="5595" y="313"/>
                </a:lnTo>
                <a:lnTo>
                  <a:pt x="5345" y="188"/>
                </a:lnTo>
                <a:lnTo>
                  <a:pt x="5064" y="94"/>
                </a:lnTo>
                <a:lnTo>
                  <a:pt x="4783" y="32"/>
                </a:lnTo>
                <a:lnTo>
                  <a:pt x="4501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1"/>
          <p:cNvSpPr/>
          <p:nvPr/>
        </p:nvSpPr>
        <p:spPr>
          <a:xfrm>
            <a:off x="3150384" y="2210758"/>
            <a:ext cx="542858" cy="866308"/>
          </a:xfrm>
          <a:custGeom>
            <a:avLst/>
            <a:gdLst/>
            <a:ahLst/>
            <a:cxnLst/>
            <a:rect l="l" t="t" r="r" b="b"/>
            <a:pathLst>
              <a:path w="10597" h="16911" extrusionOk="0">
                <a:moveTo>
                  <a:pt x="0" y="1"/>
                </a:moveTo>
                <a:lnTo>
                  <a:pt x="0" y="10878"/>
                </a:lnTo>
                <a:lnTo>
                  <a:pt x="10596" y="16911"/>
                </a:lnTo>
                <a:lnTo>
                  <a:pt x="10596" y="6064"/>
                </a:lnTo>
                <a:lnTo>
                  <a:pt x="0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1"/>
          <p:cNvSpPr/>
          <p:nvPr/>
        </p:nvSpPr>
        <p:spPr>
          <a:xfrm>
            <a:off x="3523459" y="2466936"/>
            <a:ext cx="144154" cy="107322"/>
          </a:xfrm>
          <a:custGeom>
            <a:avLst/>
            <a:gdLst/>
            <a:ahLst/>
            <a:cxnLst/>
            <a:rect l="l" t="t" r="r" b="b"/>
            <a:pathLst>
              <a:path w="2814" h="2095" extrusionOk="0">
                <a:moveTo>
                  <a:pt x="281" y="1"/>
                </a:moveTo>
                <a:lnTo>
                  <a:pt x="156" y="63"/>
                </a:lnTo>
                <a:lnTo>
                  <a:pt x="63" y="157"/>
                </a:lnTo>
                <a:lnTo>
                  <a:pt x="31" y="220"/>
                </a:lnTo>
                <a:lnTo>
                  <a:pt x="0" y="282"/>
                </a:lnTo>
                <a:lnTo>
                  <a:pt x="31" y="470"/>
                </a:lnTo>
                <a:lnTo>
                  <a:pt x="94" y="626"/>
                </a:lnTo>
                <a:lnTo>
                  <a:pt x="219" y="751"/>
                </a:lnTo>
                <a:lnTo>
                  <a:pt x="344" y="876"/>
                </a:lnTo>
                <a:lnTo>
                  <a:pt x="2407" y="2064"/>
                </a:lnTo>
                <a:lnTo>
                  <a:pt x="2501" y="2095"/>
                </a:lnTo>
                <a:lnTo>
                  <a:pt x="2563" y="2095"/>
                </a:lnTo>
                <a:lnTo>
                  <a:pt x="2688" y="2064"/>
                </a:lnTo>
                <a:lnTo>
                  <a:pt x="2782" y="1970"/>
                </a:lnTo>
                <a:lnTo>
                  <a:pt x="2813" y="1907"/>
                </a:lnTo>
                <a:lnTo>
                  <a:pt x="2813" y="1845"/>
                </a:lnTo>
                <a:lnTo>
                  <a:pt x="2813" y="1657"/>
                </a:lnTo>
                <a:lnTo>
                  <a:pt x="2720" y="1501"/>
                </a:lnTo>
                <a:lnTo>
                  <a:pt x="2626" y="1345"/>
                </a:lnTo>
                <a:lnTo>
                  <a:pt x="2469" y="1251"/>
                </a:lnTo>
                <a:lnTo>
                  <a:pt x="406" y="63"/>
                </a:lnTo>
                <a:lnTo>
                  <a:pt x="344" y="32"/>
                </a:lnTo>
                <a:lnTo>
                  <a:pt x="28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1"/>
          <p:cNvSpPr/>
          <p:nvPr/>
        </p:nvSpPr>
        <p:spPr>
          <a:xfrm>
            <a:off x="3288078" y="2751953"/>
            <a:ext cx="233802" cy="156961"/>
          </a:xfrm>
          <a:custGeom>
            <a:avLst/>
            <a:gdLst/>
            <a:ahLst/>
            <a:cxnLst/>
            <a:rect l="l" t="t" r="r" b="b"/>
            <a:pathLst>
              <a:path w="4564" h="3064" extrusionOk="0">
                <a:moveTo>
                  <a:pt x="250" y="1"/>
                </a:moveTo>
                <a:lnTo>
                  <a:pt x="125" y="32"/>
                </a:lnTo>
                <a:lnTo>
                  <a:pt x="32" y="126"/>
                </a:lnTo>
                <a:lnTo>
                  <a:pt x="0" y="188"/>
                </a:lnTo>
                <a:lnTo>
                  <a:pt x="0" y="251"/>
                </a:lnTo>
                <a:lnTo>
                  <a:pt x="0" y="438"/>
                </a:lnTo>
                <a:lnTo>
                  <a:pt x="94" y="594"/>
                </a:lnTo>
                <a:lnTo>
                  <a:pt x="188" y="751"/>
                </a:lnTo>
                <a:lnTo>
                  <a:pt x="344" y="844"/>
                </a:lnTo>
                <a:lnTo>
                  <a:pt x="4158" y="3033"/>
                </a:lnTo>
                <a:lnTo>
                  <a:pt x="4251" y="3033"/>
                </a:lnTo>
                <a:lnTo>
                  <a:pt x="4314" y="3064"/>
                </a:lnTo>
                <a:lnTo>
                  <a:pt x="4439" y="3033"/>
                </a:lnTo>
                <a:lnTo>
                  <a:pt x="4533" y="2907"/>
                </a:lnTo>
                <a:lnTo>
                  <a:pt x="4564" y="2845"/>
                </a:lnTo>
                <a:lnTo>
                  <a:pt x="4564" y="2782"/>
                </a:lnTo>
                <a:lnTo>
                  <a:pt x="4564" y="2595"/>
                </a:lnTo>
                <a:lnTo>
                  <a:pt x="4470" y="2439"/>
                </a:lnTo>
                <a:lnTo>
                  <a:pt x="4376" y="2314"/>
                </a:lnTo>
                <a:lnTo>
                  <a:pt x="4220" y="2189"/>
                </a:lnTo>
                <a:lnTo>
                  <a:pt x="375" y="32"/>
                </a:lnTo>
                <a:lnTo>
                  <a:pt x="3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1"/>
          <p:cNvSpPr/>
          <p:nvPr/>
        </p:nvSpPr>
        <p:spPr>
          <a:xfrm>
            <a:off x="3180812" y="2881655"/>
            <a:ext cx="446755" cy="277038"/>
          </a:xfrm>
          <a:custGeom>
            <a:avLst/>
            <a:gdLst/>
            <a:ahLst/>
            <a:cxnLst/>
            <a:rect l="l" t="t" r="r" b="b"/>
            <a:pathLst>
              <a:path w="8721" h="5408" extrusionOk="0">
                <a:moveTo>
                  <a:pt x="281" y="0"/>
                </a:moveTo>
                <a:lnTo>
                  <a:pt x="156" y="32"/>
                </a:lnTo>
                <a:lnTo>
                  <a:pt x="63" y="125"/>
                </a:lnTo>
                <a:lnTo>
                  <a:pt x="31" y="188"/>
                </a:lnTo>
                <a:lnTo>
                  <a:pt x="0" y="250"/>
                </a:lnTo>
                <a:lnTo>
                  <a:pt x="31" y="438"/>
                </a:lnTo>
                <a:lnTo>
                  <a:pt x="94" y="594"/>
                </a:lnTo>
                <a:lnTo>
                  <a:pt x="219" y="751"/>
                </a:lnTo>
                <a:lnTo>
                  <a:pt x="344" y="844"/>
                </a:lnTo>
                <a:lnTo>
                  <a:pt x="8346" y="5377"/>
                </a:lnTo>
                <a:lnTo>
                  <a:pt x="8408" y="5377"/>
                </a:lnTo>
                <a:lnTo>
                  <a:pt x="8471" y="5408"/>
                </a:lnTo>
                <a:lnTo>
                  <a:pt x="8596" y="5377"/>
                </a:lnTo>
                <a:lnTo>
                  <a:pt x="8690" y="5283"/>
                </a:lnTo>
                <a:lnTo>
                  <a:pt x="8721" y="5189"/>
                </a:lnTo>
                <a:lnTo>
                  <a:pt x="8721" y="5127"/>
                </a:lnTo>
                <a:lnTo>
                  <a:pt x="8721" y="4939"/>
                </a:lnTo>
                <a:lnTo>
                  <a:pt x="8658" y="4783"/>
                </a:lnTo>
                <a:lnTo>
                  <a:pt x="8533" y="4658"/>
                </a:lnTo>
                <a:lnTo>
                  <a:pt x="8408" y="4533"/>
                </a:lnTo>
                <a:lnTo>
                  <a:pt x="406" y="32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1"/>
          <p:cNvSpPr/>
          <p:nvPr/>
        </p:nvSpPr>
        <p:spPr>
          <a:xfrm>
            <a:off x="3305699" y="2537422"/>
            <a:ext cx="198609" cy="145742"/>
          </a:xfrm>
          <a:custGeom>
            <a:avLst/>
            <a:gdLst/>
            <a:ahLst/>
            <a:cxnLst/>
            <a:rect l="l" t="t" r="r" b="b"/>
            <a:pathLst>
              <a:path w="3877" h="2845" extrusionOk="0">
                <a:moveTo>
                  <a:pt x="3876" y="0"/>
                </a:moveTo>
                <a:lnTo>
                  <a:pt x="813" y="781"/>
                </a:lnTo>
                <a:lnTo>
                  <a:pt x="1719" y="1282"/>
                </a:lnTo>
                <a:lnTo>
                  <a:pt x="0" y="2844"/>
                </a:lnTo>
                <a:lnTo>
                  <a:pt x="3032" y="2063"/>
                </a:lnTo>
                <a:lnTo>
                  <a:pt x="2157" y="1532"/>
                </a:lnTo>
                <a:lnTo>
                  <a:pt x="3876" y="0"/>
                </a:lnTo>
                <a:close/>
              </a:path>
            </a:pathLst>
          </a:custGeom>
          <a:solidFill>
            <a:srgbClr val="F3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1"/>
          <p:cNvSpPr/>
          <p:nvPr/>
        </p:nvSpPr>
        <p:spPr>
          <a:xfrm>
            <a:off x="3187215" y="2274790"/>
            <a:ext cx="54455" cy="89751"/>
          </a:xfrm>
          <a:custGeom>
            <a:avLst/>
            <a:gdLst/>
            <a:ahLst/>
            <a:cxnLst/>
            <a:rect l="l" t="t" r="r" b="b"/>
            <a:pathLst>
              <a:path w="1063" h="1752" extrusionOk="0">
                <a:moveTo>
                  <a:pt x="94" y="1"/>
                </a:moveTo>
                <a:lnTo>
                  <a:pt x="31" y="63"/>
                </a:lnTo>
                <a:lnTo>
                  <a:pt x="0" y="157"/>
                </a:lnTo>
                <a:lnTo>
                  <a:pt x="0" y="939"/>
                </a:lnTo>
                <a:lnTo>
                  <a:pt x="31" y="1095"/>
                </a:lnTo>
                <a:lnTo>
                  <a:pt x="94" y="1220"/>
                </a:lnTo>
                <a:lnTo>
                  <a:pt x="156" y="1314"/>
                </a:lnTo>
                <a:lnTo>
                  <a:pt x="281" y="1407"/>
                </a:lnTo>
                <a:lnTo>
                  <a:pt x="813" y="1720"/>
                </a:lnTo>
                <a:lnTo>
                  <a:pt x="907" y="1751"/>
                </a:lnTo>
                <a:lnTo>
                  <a:pt x="969" y="1720"/>
                </a:lnTo>
                <a:lnTo>
                  <a:pt x="1032" y="1657"/>
                </a:lnTo>
                <a:lnTo>
                  <a:pt x="1063" y="1595"/>
                </a:lnTo>
                <a:lnTo>
                  <a:pt x="1063" y="782"/>
                </a:lnTo>
                <a:lnTo>
                  <a:pt x="1032" y="657"/>
                </a:lnTo>
                <a:lnTo>
                  <a:pt x="969" y="501"/>
                </a:lnTo>
                <a:lnTo>
                  <a:pt x="907" y="407"/>
                </a:lnTo>
                <a:lnTo>
                  <a:pt x="782" y="313"/>
                </a:lnTo>
                <a:lnTo>
                  <a:pt x="25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1"/>
          <p:cNvSpPr/>
          <p:nvPr/>
        </p:nvSpPr>
        <p:spPr>
          <a:xfrm>
            <a:off x="3187215" y="2377292"/>
            <a:ext cx="54455" cy="89699"/>
          </a:xfrm>
          <a:custGeom>
            <a:avLst/>
            <a:gdLst/>
            <a:ahLst/>
            <a:cxnLst/>
            <a:rect l="l" t="t" r="r" b="b"/>
            <a:pathLst>
              <a:path w="1063" h="1751" extrusionOk="0">
                <a:moveTo>
                  <a:pt x="156" y="0"/>
                </a:moveTo>
                <a:lnTo>
                  <a:pt x="94" y="32"/>
                </a:lnTo>
                <a:lnTo>
                  <a:pt x="31" y="94"/>
                </a:lnTo>
                <a:lnTo>
                  <a:pt x="0" y="157"/>
                </a:lnTo>
                <a:lnTo>
                  <a:pt x="0" y="969"/>
                </a:lnTo>
                <a:lnTo>
                  <a:pt x="31" y="1126"/>
                </a:lnTo>
                <a:lnTo>
                  <a:pt x="94" y="1251"/>
                </a:lnTo>
                <a:lnTo>
                  <a:pt x="156" y="1344"/>
                </a:lnTo>
                <a:lnTo>
                  <a:pt x="281" y="1438"/>
                </a:lnTo>
                <a:lnTo>
                  <a:pt x="813" y="1751"/>
                </a:lnTo>
                <a:lnTo>
                  <a:pt x="969" y="1751"/>
                </a:lnTo>
                <a:lnTo>
                  <a:pt x="1032" y="1688"/>
                </a:lnTo>
                <a:lnTo>
                  <a:pt x="1063" y="1594"/>
                </a:lnTo>
                <a:lnTo>
                  <a:pt x="1063" y="813"/>
                </a:lnTo>
                <a:lnTo>
                  <a:pt x="1032" y="657"/>
                </a:lnTo>
                <a:lnTo>
                  <a:pt x="969" y="532"/>
                </a:lnTo>
                <a:lnTo>
                  <a:pt x="907" y="438"/>
                </a:lnTo>
                <a:lnTo>
                  <a:pt x="782" y="344"/>
                </a:lnTo>
                <a:lnTo>
                  <a:pt x="250" y="32"/>
                </a:lnTo>
                <a:lnTo>
                  <a:pt x="1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1"/>
          <p:cNvSpPr/>
          <p:nvPr/>
        </p:nvSpPr>
        <p:spPr>
          <a:xfrm>
            <a:off x="3926963" y="2481381"/>
            <a:ext cx="32068" cy="1024806"/>
          </a:xfrm>
          <a:custGeom>
            <a:avLst/>
            <a:gdLst/>
            <a:ahLst/>
            <a:cxnLst/>
            <a:rect l="l" t="t" r="r" b="b"/>
            <a:pathLst>
              <a:path w="626" h="20005" extrusionOk="0">
                <a:moveTo>
                  <a:pt x="375" y="0"/>
                </a:moveTo>
                <a:lnTo>
                  <a:pt x="250" y="31"/>
                </a:lnTo>
                <a:lnTo>
                  <a:pt x="156" y="125"/>
                </a:lnTo>
                <a:lnTo>
                  <a:pt x="63" y="219"/>
                </a:lnTo>
                <a:lnTo>
                  <a:pt x="0" y="344"/>
                </a:lnTo>
                <a:lnTo>
                  <a:pt x="0" y="500"/>
                </a:lnTo>
                <a:lnTo>
                  <a:pt x="0" y="19755"/>
                </a:lnTo>
                <a:lnTo>
                  <a:pt x="31" y="19880"/>
                </a:lnTo>
                <a:lnTo>
                  <a:pt x="125" y="19974"/>
                </a:lnTo>
                <a:lnTo>
                  <a:pt x="250" y="20005"/>
                </a:lnTo>
                <a:lnTo>
                  <a:pt x="375" y="19974"/>
                </a:lnTo>
                <a:lnTo>
                  <a:pt x="469" y="19880"/>
                </a:lnTo>
                <a:lnTo>
                  <a:pt x="563" y="19786"/>
                </a:lnTo>
                <a:lnTo>
                  <a:pt x="594" y="19661"/>
                </a:lnTo>
                <a:lnTo>
                  <a:pt x="625" y="19505"/>
                </a:lnTo>
                <a:lnTo>
                  <a:pt x="625" y="250"/>
                </a:lnTo>
                <a:lnTo>
                  <a:pt x="594" y="125"/>
                </a:lnTo>
                <a:lnTo>
                  <a:pt x="500" y="31"/>
                </a:lnTo>
                <a:lnTo>
                  <a:pt x="37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31"/>
          <p:cNvGrpSpPr/>
          <p:nvPr/>
        </p:nvGrpSpPr>
        <p:grpSpPr>
          <a:xfrm>
            <a:off x="5043266" y="2232212"/>
            <a:ext cx="350431" cy="339887"/>
            <a:chOff x="3270675" y="841800"/>
            <a:chExt cx="497700" cy="482725"/>
          </a:xfrm>
        </p:grpSpPr>
        <p:sp>
          <p:nvSpPr>
            <p:cNvPr id="458" name="Google Shape;458;p31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61" name="Google Shape;461;p31"/>
          <p:cNvGrpSpPr/>
          <p:nvPr/>
        </p:nvGrpSpPr>
        <p:grpSpPr>
          <a:xfrm>
            <a:off x="5108796" y="3810240"/>
            <a:ext cx="219345" cy="227301"/>
            <a:chOff x="3357325" y="2093500"/>
            <a:chExt cx="311525" cy="322825"/>
          </a:xfrm>
        </p:grpSpPr>
        <p:sp>
          <p:nvSpPr>
            <p:cNvPr id="462" name="Google Shape;462;p31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65" name="Google Shape;465;p31"/>
          <p:cNvSpPr/>
          <p:nvPr/>
        </p:nvSpPr>
        <p:spPr>
          <a:xfrm>
            <a:off x="5061641" y="3021539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66" name="Google Shape;466;p31"/>
          <p:cNvGrpSpPr/>
          <p:nvPr/>
        </p:nvGrpSpPr>
        <p:grpSpPr>
          <a:xfrm>
            <a:off x="5048850" y="1469846"/>
            <a:ext cx="339253" cy="308765"/>
            <a:chOff x="1492675" y="4420975"/>
            <a:chExt cx="481825" cy="438525"/>
          </a:xfrm>
        </p:grpSpPr>
        <p:sp>
          <p:nvSpPr>
            <p:cNvPr id="467" name="Google Shape;467;p31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1E7C9A-D3F5-DB43-B7D9-D53E80E805B5}"/>
              </a:ext>
            </a:extLst>
          </p:cNvPr>
          <p:cNvSpPr txBox="1"/>
          <p:nvPr/>
        </p:nvSpPr>
        <p:spPr>
          <a:xfrm>
            <a:off x="1788890" y="3970683"/>
            <a:ext cx="1746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5947A-4190-6841-B956-8B0A368C92AF}"/>
              </a:ext>
            </a:extLst>
          </p:cNvPr>
          <p:cNvSpPr txBox="1"/>
          <p:nvPr/>
        </p:nvSpPr>
        <p:spPr>
          <a:xfrm>
            <a:off x="6956699" y="4807965"/>
            <a:ext cx="2361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NYS Gov 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9C750A-5E84-434A-83CF-8B9FF1CF5B3F}"/>
              </a:ext>
            </a:extLst>
          </p:cNvPr>
          <p:cNvSpPr/>
          <p:nvPr/>
        </p:nvSpPr>
        <p:spPr>
          <a:xfrm>
            <a:off x="2286000" y="101747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B59DF3E-DFD6-D548-89CA-82BF7BDF3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694" y="0"/>
            <a:ext cx="6644952" cy="5180986"/>
          </a:xfrm>
          <a:prstGeom prst="rect">
            <a:avLst/>
          </a:prstGeom>
        </p:spPr>
      </p:pic>
      <p:sp>
        <p:nvSpPr>
          <p:cNvPr id="5" name="Google Shape;601;p33">
            <a:extLst>
              <a:ext uri="{FF2B5EF4-FFF2-40B4-BE49-F238E27FC236}">
                <a16:creationId xmlns:a16="http://schemas.microsoft.com/office/drawing/2014/main" id="{D99E9E92-01AA-064A-BB85-DE5380D0F9F7}"/>
              </a:ext>
            </a:extLst>
          </p:cNvPr>
          <p:cNvSpPr txBox="1">
            <a:spLocks/>
          </p:cNvSpPr>
          <p:nvPr/>
        </p:nvSpPr>
        <p:spPr>
          <a:xfrm>
            <a:off x="220046" y="154420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US" sz="3200" b="1" dirty="0">
                <a:latin typeface="Fira Sans"/>
                <a:sym typeface="Fira Sans"/>
              </a:rPr>
              <a:t>NYS County 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610BA-C6D8-7341-9440-E548D0D2D83B}"/>
              </a:ext>
            </a:extLst>
          </p:cNvPr>
          <p:cNvSpPr txBox="1"/>
          <p:nvPr/>
        </p:nvSpPr>
        <p:spPr>
          <a:xfrm>
            <a:off x="3431039" y="4003559"/>
            <a:ext cx="2935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Fira Sans"/>
              </a:rPr>
              <a:t>63 Counties</a:t>
            </a:r>
          </a:p>
        </p:txBody>
      </p:sp>
    </p:spTree>
    <p:extLst>
      <p:ext uri="{BB962C8B-B14F-4D97-AF65-F5344CB8AC3E}">
        <p14:creationId xmlns:p14="http://schemas.microsoft.com/office/powerpoint/2010/main" val="39290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D0F91F-DC1B-E447-9642-9CBCA74D0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1232"/>
            <a:ext cx="4791246" cy="28500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A710C7-D6D7-F54E-94FD-0DA8648D3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248" y="1180038"/>
            <a:ext cx="4477659" cy="2861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C8D36-897D-0D48-9109-0E9A938B9BBB}"/>
              </a:ext>
            </a:extLst>
          </p:cNvPr>
          <p:cNvSpPr txBox="1"/>
          <p:nvPr/>
        </p:nvSpPr>
        <p:spPr>
          <a:xfrm>
            <a:off x="8294915" y="1360962"/>
            <a:ext cx="84908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$$$</a:t>
            </a:r>
          </a:p>
        </p:txBody>
      </p:sp>
      <p:sp>
        <p:nvSpPr>
          <p:cNvPr id="10" name="Google Shape;390;p31">
            <a:extLst>
              <a:ext uri="{FF2B5EF4-FFF2-40B4-BE49-F238E27FC236}">
                <a16:creationId xmlns:a16="http://schemas.microsoft.com/office/drawing/2014/main" id="{D1039FB1-2D4E-8841-94E3-61D65065C6B4}"/>
              </a:ext>
            </a:extLst>
          </p:cNvPr>
          <p:cNvSpPr txBox="1">
            <a:spLocks/>
          </p:cNvSpPr>
          <p:nvPr/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2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F3634E-3E83-EC4E-AA18-C11B68E96755}"/>
              </a:ext>
            </a:extLst>
          </p:cNvPr>
          <p:cNvSpPr/>
          <p:nvPr/>
        </p:nvSpPr>
        <p:spPr>
          <a:xfrm>
            <a:off x="0" y="308200"/>
            <a:ext cx="39956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1800"/>
            </a:pPr>
            <a:r>
              <a:rPr lang="en-US" sz="3200" b="1" dirty="0">
                <a:latin typeface="Fira Sans"/>
                <a:sym typeface="Fira Sans"/>
              </a:rPr>
              <a:t>Analysis – Features</a:t>
            </a:r>
          </a:p>
        </p:txBody>
      </p:sp>
      <p:sp>
        <p:nvSpPr>
          <p:cNvPr id="12" name="Google Shape;1598;p42">
            <a:extLst>
              <a:ext uri="{FF2B5EF4-FFF2-40B4-BE49-F238E27FC236}">
                <a16:creationId xmlns:a16="http://schemas.microsoft.com/office/drawing/2014/main" id="{76CFB195-A817-EA41-9F6F-D808D0FC456F}"/>
              </a:ext>
            </a:extLst>
          </p:cNvPr>
          <p:cNvSpPr txBox="1"/>
          <p:nvPr/>
        </p:nvSpPr>
        <p:spPr>
          <a:xfrm>
            <a:off x="178677" y="4222243"/>
            <a:ext cx="9367816" cy="79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EV Sales/Ownerships are</a:t>
            </a:r>
            <a:r>
              <a:rPr lang="en" sz="2000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 likely to happen in a </a:t>
            </a:r>
            <a:r>
              <a:rPr lang="en" sz="2000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higher Sales Tax per Capita County  </a:t>
            </a:r>
            <a:endParaRPr sz="2000"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968418078"/>
      </p:ext>
    </p:extLst>
  </p:cSld>
  <p:clrMapOvr>
    <a:masterClrMapping/>
  </p:clrMapOvr>
</p:sld>
</file>

<file path=ppt/theme/theme1.xml><?xml version="1.0" encoding="utf-8"?>
<a:theme xmlns:a="http://schemas.openxmlformats.org/drawingml/2006/main" name="Electric Car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1E552"/>
      </a:accent1>
      <a:accent2>
        <a:srgbClr val="59BD2F"/>
      </a:accent2>
      <a:accent3>
        <a:srgbClr val="03C8DF"/>
      </a:accent3>
      <a:accent4>
        <a:srgbClr val="029BD8"/>
      </a:accent4>
      <a:accent5>
        <a:srgbClr val="FFDA00"/>
      </a:accent5>
      <a:accent6>
        <a:srgbClr val="FD871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{05370FDB-999E-7F45-89B8-D3FC8779D77E}tf10001063</Template>
  <TotalTime>1346</TotalTime>
  <Words>443</Words>
  <Application>Microsoft Macintosh PowerPoint</Application>
  <PresentationFormat>On-screen Show (16:9)</PresentationFormat>
  <Paragraphs>146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Roboto</vt:lpstr>
      <vt:lpstr>Fira Sans Extra Condensed Medium</vt:lpstr>
      <vt:lpstr>Arial</vt:lpstr>
      <vt:lpstr>Fira Sans</vt:lpstr>
      <vt:lpstr>Helvetica</vt:lpstr>
      <vt:lpstr>Fira Sans Medium</vt:lpstr>
      <vt:lpstr>Arial Rounded MT Bold</vt:lpstr>
      <vt:lpstr>Electric Car Infographics by Slidesgo</vt:lpstr>
      <vt:lpstr>Charging Away from Climate Change </vt:lpstr>
      <vt:lpstr>Backstory</vt:lpstr>
      <vt:lpstr>Target: Volta Charging Business Model  &amp;  Site Selection</vt:lpstr>
      <vt:lpstr>Volta Charging Station Ideal Look </vt:lpstr>
      <vt:lpstr>Data Science Solution</vt:lpstr>
      <vt:lpstr>Impact Hypothesis</vt:lpstr>
      <vt:lpstr>Datasets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Takeaways </vt:lpstr>
      <vt:lpstr>Future Work 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use (free users)</dc:title>
  <cp:lastModifiedBy>Yang S</cp:lastModifiedBy>
  <cp:revision>126</cp:revision>
  <dcterms:modified xsi:type="dcterms:W3CDTF">2021-06-25T16:40:08Z</dcterms:modified>
</cp:coreProperties>
</file>